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lecule-3d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lecule-3d/index.html?tab=model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olecule-3d/index.html?tab=concept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olecule-3d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E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分子结构-分子台/ppt-assets/c-mode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E22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3E2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Molecules &amp; Atoms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7E4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常见分子模型 · 分子原子的区别 · 闯关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打开分子台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水和空气,究竟由什么微粒构成?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滴水、1 口气看不见的‘小颗粒’到底长什么样?这些&lt;b&gt;微观粒子&lt;/b&gt;就是分子和原子。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认识&lt;b&gt;分子和原子&lt;/b&gt;:常见分子由什么原子构成、分子与原子的区别、它们的运动与间隔。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&lt;b&gt;点分子看旋转模型 → 辨清分子与原子 → 闯关检测&lt;/b&gt;,把看不见的微粒看得见。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Models · 常见分子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五种常见分子的构成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572768"/>
          <a:ext cx="804672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1554480"/>
                <a:gridCol w="2834640"/>
                <a:gridCol w="201168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2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化学式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2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构成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2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形状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23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9C2C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H₂O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 个氧 + 2 个氢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形(弯曲)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二氧化碳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9C2C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CO₂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 个碳 + 2 个氧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直线形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氧气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9C2C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O₂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 个氧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双原子(直线)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氢气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9C2C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H₂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 个氢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双原子(直线)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甲烷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9C2C2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CH₄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 个碳 + 4 个氢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2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正四面体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C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B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519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在分子台点每个分子,即看可旋转的彩色球棍模型(O红 H白 C黑 N蓝),构成与形状一目了然。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Concept · 分子与原子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 与 原子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627632"/>
            <a:ext cx="4023360" cy="1463040"/>
          </a:xfrm>
          <a:prstGeom prst="roundRect">
            <a:avLst>
              <a:gd name="adj" fmla="val 6250"/>
            </a:avLst>
          </a:prstGeom>
          <a:solidFill>
            <a:srgbClr val="FDF6FB"/>
          </a:solidFill>
          <a:ln w="16510">
            <a:solidFill>
              <a:srgbClr val="C0392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627632"/>
            <a:ext cx="4023360" cy="73152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82880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039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77240" y="233172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A2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保持物质&lt;b&gt;化学性质&lt;/b&gt;的最小粒子。如保持水的化学性质的最小粒子是水分子。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0" y="1627632"/>
            <a:ext cx="4023360" cy="1463040"/>
          </a:xfrm>
          <a:prstGeom prst="roundRect">
            <a:avLst>
              <a:gd name="adj" fmla="val 6250"/>
            </a:avLst>
          </a:prstGeom>
          <a:solidFill>
            <a:srgbClr val="FDF6FB"/>
          </a:solidFill>
          <a:ln w="16510">
            <a:solidFill>
              <a:srgbClr val="5B4B9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0" y="1627632"/>
            <a:ext cx="4023360" cy="73152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0" y="182880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5B4B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800600" y="233172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A2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&lt;b&gt;化学变化&lt;/b&gt;中的最小粒子。化学变化中分子可分,而原子不可再分。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548640" y="3310128"/>
            <a:ext cx="8046720" cy="960120"/>
          </a:xfrm>
          <a:prstGeom prst="roundRect">
            <a:avLst>
              <a:gd name="adj" fmla="val 7619"/>
            </a:avLst>
          </a:prstGeom>
          <a:solidFill>
            <a:srgbClr val="F3E2EF"/>
          </a:solidFill>
          <a:ln w="13970">
            <a:solidFill>
              <a:srgbClr val="3FAE7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3429000"/>
            <a:ext cx="7589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化学变化的微观本质:</a:t>
            </a:r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5A2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分子破裂成原子 → 原子重新组合成新分子。例 </a:t>
            </a:r>
            <a:pPr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9C2C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2H₂O → 2H₂↑ + O₂↑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分子模型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点分子,模型就旋转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点分子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点水/CO₂/O₂/H₂/CH₄,即看球棍模型。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看构成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O红 H白 C黑 N蓝,数清原子种类与个数。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记形状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水V形、CO₂直线、甲烷正四面体。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7CFDE"/>
            </a:solidFill>
            <a:prstDash val="solid"/>
          </a:ln>
          <a:effectLst>
            <a:outerShdw sx="100000" sy="100000" kx="0" ky="0" algn="bl" rotWithShape="0" blurRad="152400" dist="38100" dir="5400000">
              <a:srgbClr val="9A6F8C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分子结构-分子台/ppt-assets/c-mode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591056" cy="274320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 H₂O · 球棍模型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分子台 · 分子模型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分子与原子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辨清分子与原子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展开定义与生活实例,逐条理解。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说运动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品红扩散、墙内开花墙外香=分子在运动。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说间隔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热胀冷缩、气体易压缩=分子间有间隔。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7CFDE"/>
            </a:solidFill>
            <a:prstDash val="solid"/>
          </a:ln>
          <a:effectLst>
            <a:outerShdw sx="100000" sy="100000" kx="0" ky="0" algn="bl" rotWithShape="0" blurRad="152400" dist="38100" dir="5400000">
              <a:srgbClr val="9A6F8C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分子结构-分子台/ppt-assets/c-concep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15568" cy="274320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 vs 原子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分子台 · 分子与原子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分子:</a:t>
            </a:r>
            <a:pPr indent="0" marL="0">
              <a:buNone/>
            </a:pPr>
            <a:r>
              <a:rPr lang="en-US" sz="145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保持物质化学性质的最小粒子　　</a:t>
            </a:r>
            <a:pPr indent="0" marL="0">
              <a:buNone/>
            </a:pPr>
            <a:r>
              <a:rPr lang="en-US" sz="1450" b="1" dirty="0">
                <a:solidFill>
                  <a:srgbClr val="5B4B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原子:</a:t>
            </a:r>
            <a:pPr indent="0" marL="0">
              <a:buNone/>
            </a:pPr>
            <a:r>
              <a:rPr lang="en-US" sz="145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化学变化中的最小粒子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常见分子:H₂O(1氧+2氢) · CO₂(1碳+2氧) · O₂(2氧) · H₂(2氢) · CH₄(1碳+4氢)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30632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化学变化:分子可分、原子不可再分;原子重新组合成新分子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分子在不断运动(温度越高越快);分子之间有间隔(气态大、固液小)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分子台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6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12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看得见,说得清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7E4F0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 H₂O / CO₂ / O₂ / H₂ / CH₄ 各由什么原子、几个原子构成,并写出分子与原子的定义。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2EF"/>
          </a:solidFill>
          <a:ln w="9525">
            <a:solidFill>
              <a:srgbClr val="E7CFD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用微观粒子观点解释:湿衣服晾干、气体易压缩、水受热蒸发,各与分子的什么性质有关。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2EF"/>
          </a:solidFill>
          <a:ln w="9525">
            <a:solidFill>
              <a:srgbClr val="E7CFD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2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用文字或简图描述水电解 2H₂O→2H₂↑+O₂↑ 的微观过程,说明为什么这是化学变化。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F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C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3E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分子结构-分子台/ppt-assets/c-mode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E22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微观世界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7E4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转得动 · 从微观认识物质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7CF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分子和原子 · 沪教版化学(初中)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7CF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分子和原子</dc:title>
  <dc:subject>PptxGenJS Presentation</dc:subject>
  <dc:creator>光鹿课件</dc:creator>
  <cp:lastModifiedBy>光鹿课件</cp:lastModifiedBy>
  <cp:revision>1</cp:revision>
  <dcterms:created xsi:type="dcterms:W3CDTF">2026-06-14T13:55:23Z</dcterms:created>
  <dcterms:modified xsi:type="dcterms:W3CDTF">2026-06-14T13:55:23Z</dcterms:modified>
</cp:coreProperties>
</file>