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icroscop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icroscope/index.html?tab=parts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icroscope/index.html?tab=part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icroscope/index.html?tab=step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icroscop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显微镜使用-镜检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030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Using the Microscope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认识各部分 · 使用步骤 · 闯关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打开镜检台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怎样看清看不见的细胞?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细胞那么小,肉眼看不见 —— 要借助什么工具、怎样正确使用它才能看清?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认识&lt;b&gt;显微镜&lt;/b&gt;各部件的名称与作用,掌握&lt;b&gt;规范使用步骤&lt;/b&gt;。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&lt;b&gt;点部件看作用 → 分步学操作 → 闯关检测&lt;/b&gt;,看得见、点得动。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Structure · 构造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显微镜的主要部件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27632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光学部分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1938528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&lt;b&gt;目镜、物镜&lt;/b&gt;放大物像;&lt;b&gt;遮光器(光圈)&lt;/b&gt;调进光量;&lt;b&gt;反光镜&lt;/b&gt;反射光线照亮视野。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843784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788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机械部分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99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&lt;b&gt;镜筒、转换器&lt;/b&gt;;&lt;b&gt;粗/细准焦螺旋&lt;/b&gt;升降镜筒;&lt;b&gt;载物台(通光孔·压片夹)、镜臂、镜柱、镜座&lt;/b&gt;。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4005072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95020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记一个式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26110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&lt;b&gt;放大倍数 = 目镜倍数 × 物镜倍数&lt;/b&gt;。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626864" y="1591056"/>
            <a:ext cx="4096512" cy="277063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8E4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显微镜使用-镜检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663440" y="1627632"/>
            <a:ext cx="4023360" cy="269748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754880" y="1719072"/>
            <a:ext cx="877824" cy="274320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18" name="Text 15"/>
          <p:cNvSpPr/>
          <p:nvPr/>
        </p:nvSpPr>
        <p:spPr>
          <a:xfrm>
            <a:off x="475488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点部件看作用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663440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20" name="Text 17"/>
          <p:cNvSpPr/>
          <p:nvPr/>
        </p:nvSpPr>
        <p:spPr>
          <a:xfrm>
            <a:off x="4663440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镜检台 · 认识构造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Points · 要点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必须记住的四个要点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69080" cy="1325880"/>
          </a:xfrm>
          <a:prstGeom prst="roundRect">
            <a:avLst>
              <a:gd name="adj" fmla="val 6897"/>
            </a:avLst>
          </a:prstGeom>
          <a:solidFill>
            <a:srgbClr val="F4F8FB"/>
          </a:solidFill>
          <a:ln w="16510">
            <a:solidFill>
              <a:srgbClr val="2C5F7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69080" cy="73152"/>
          </a:xfrm>
          <a:prstGeom prst="rect">
            <a:avLst/>
          </a:prstGeom>
          <a:solidFill>
            <a:srgbClr val="2C5F7A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792224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放大倍数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0080" y="2194560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放大倍数 = 目镜 × 物镜。如 10× × 40× = 400 倍。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617720" y="1627632"/>
            <a:ext cx="4069080" cy="1325880"/>
          </a:xfrm>
          <a:prstGeom prst="roundRect">
            <a:avLst>
              <a:gd name="adj" fmla="val 6897"/>
            </a:avLst>
          </a:prstGeom>
          <a:solidFill>
            <a:srgbClr val="F4F8FB"/>
          </a:solidFill>
          <a:ln w="16510">
            <a:solidFill>
              <a:srgbClr val="E0A23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627632"/>
            <a:ext cx="4069080" cy="73152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1792224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0A2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倒立的像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800600" y="2194560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成倒立的像;物像偏哪个方向,玻片就往同一方向移。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154680"/>
            <a:ext cx="4069080" cy="1325880"/>
          </a:xfrm>
          <a:prstGeom prst="roundRect">
            <a:avLst>
              <a:gd name="adj" fmla="val 6897"/>
            </a:avLst>
          </a:prstGeom>
          <a:solidFill>
            <a:srgbClr val="F4F8FB"/>
          </a:solidFill>
          <a:ln w="16510">
            <a:solidFill>
              <a:srgbClr val="3A7CA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154680"/>
            <a:ext cx="4069080" cy="73152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319272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A7CA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低倍 → 高倍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40080" y="3721608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换高倍后:视野变暗、范围变小、细胞变少、物像变大。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4617720" y="3154680"/>
            <a:ext cx="4069080" cy="1325880"/>
          </a:xfrm>
          <a:prstGeom prst="roundRect">
            <a:avLst>
              <a:gd name="adj" fmla="val 6897"/>
            </a:avLst>
          </a:prstGeom>
          <a:solidFill>
            <a:srgbClr val="F4F8FB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17720" y="3154680"/>
            <a:ext cx="4069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4800600" y="3319272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先粗后细 · 调光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4800600" y="3721608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先粗准焦螺旋后细准焦螺旋;光线暗用大光圈+凹面镜。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认识构造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点部件,看名称与作用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点部件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点显微镜上任一部件或右侧名称。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看高亮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部件即高亮,显示名称、英文。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记作用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同步显示作用并朗读,认得准。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8E4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显微镜使用-镜检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点部件高亮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镜检台 · 认识构造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使用步骤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五步规范使用显微镜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①取镜安放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一手握镜臂、一手托镜座。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②对光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低倍物镜+大光圈+反光镜→明亮视野。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③④放标本·观察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压片夹固定;侧看降镜筒,先粗后细。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4315968"/>
            <a:ext cx="77724" cy="777240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42611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⑤整理收镜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" y="45720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擦净、物镜偏两旁、放回镜箱。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913632" y="1591056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8E4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A0">
                <a:alpha val="30000"/>
              </a:srgbClr>
            </a:outerShdw>
          </a:effectLst>
        </p:spPr>
      </p:sp>
      <p:pic>
        <p:nvPicPr>
          <p:cNvPr id="19" name="Image 0" descr="/Users/shaorunze/Documents/Claude/Projects/ai推演/显微镜使用-镜检台/ppt-assets/c-step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65176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4041648" y="1719072"/>
            <a:ext cx="640080" cy="274320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21" name="Text 18"/>
          <p:cNvSpPr/>
          <p:nvPr/>
        </p:nvSpPr>
        <p:spPr>
          <a:xfrm>
            <a:off x="4041648" y="1708099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分步演示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23" name="Text 20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镜检台 · 使用步骤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25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放大倍数 = 目镜倍数 × 物镜倍数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步骤:取镜安放 → 对光 → 放标本 → 观察(先粗后细)→ 收镜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063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成倒立像 · 物像偏哪移哪(同向);低倍→高倍:暗·小·细胞少·物像大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5661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光线暗:大光圈 + 凹面反光镜;光线强:小光圈 + 平面镜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镜检台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C2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认得准,用得对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EF6"/>
          </a:solidFill>
          <a:ln w="12700">
            <a:solidFill>
              <a:srgbClr val="3A7CA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默写显微镜主要部件名称与作用,并写出规范使用的五个步骤。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4EE"/>
          </a:solidFill>
          <a:ln w="9525">
            <a:solidFill>
              <a:srgbClr val="C6D8E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计算目镜10×、物镜10×/40×各放大多少倍;说明低倍换高倍后视野的变化。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4EE"/>
          </a:solidFill>
          <a:ln w="9525">
            <a:solidFill>
              <a:srgbClr val="C6D8E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物像偏右上方时往哪移玻片、为什么;光线暗时怎样调遮光器与反光镜。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F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显微镜使用-镜检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030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Look Closer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会认部件 · 会用方法 · 看清微观世界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8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显微镜的使用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D8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显微镜的使用</dc:title>
  <dc:subject>PptxGenJS Presentation</dc:subject>
  <dc:creator>光鹿课件</dc:creator>
  <cp:lastModifiedBy>光鹿课件</cp:lastModifiedBy>
  <cp:revision>1</cp:revision>
  <dcterms:created xsi:type="dcterms:W3CDTF">2026-06-14T11:39:57Z</dcterms:created>
  <dcterms:modified xsi:type="dcterms:W3CDTF">2026-06-14T11:39:57Z</dcterms:modified>
</cp:coreProperties>
</file>