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elt-boil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elt-boil/index.html?tab=melt&amp;sub=crystal&amp;t=0.75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elt-boil/index.html?tab=boil&amp;t=0.8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melt-boil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AE0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熔化沸腾-加热台/ppt-assets/c-mel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2A1408">
              <a:alpha val="68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206240" cy="1554480"/>
          </a:xfrm>
          <a:prstGeom prst="rect">
            <a:avLst/>
          </a:prstGeom>
          <a:solidFill>
            <a:srgbClr val="FCEEE6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2062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spc="400" kern="0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熔化与沸腾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B84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加热曲线 · 加热台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苏科版物理 · 八年级上册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FCEFE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一直加热，温度却"停住了"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E05A2C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打开加热台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B8401A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B84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熔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3A21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DF0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从"加热"说起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一直加热，温度一直升吗?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E05A2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B8401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B84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熔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常见经验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冰化成水、水烧开——加热时温度都在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升高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吗?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B8401A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提出问题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晶体熔化、水沸腾时，温度到底怎么变?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3A86C8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边加热边画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温度-时间图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，找出规律。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E6C3AF"/>
            </a:solidFill>
            <a:prstDash val="solid"/>
          </a:ln>
          <a:effectLst>
            <a:outerShdw sx="100000" sy="100000" kx="0" ky="0" algn="bl" rotWithShape="0" blurRad="152400" dist="38100" dir="5400000">
              <a:srgbClr val="8A6453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熔化沸腾-加热台/ppt-assets/c-mel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1234440" cy="274320"/>
          </a:xfrm>
          <a:prstGeom prst="rect">
            <a:avLst/>
          </a:prstGeom>
          <a:solidFill>
            <a:srgbClr val="3A2118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1234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DF0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加热 + 温度曲线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熔化与沸腾 · 苏科版物理八年级上册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84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A21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DF0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探究 · 晶体熔化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熔化时，温度"停"在熔点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E05A2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B8401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B84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熔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09344"/>
            <a:ext cx="77724" cy="777240"/>
          </a:xfrm>
          <a:prstGeom prst="rect">
            <a:avLst/>
          </a:prstGeom>
          <a:solidFill>
            <a:srgbClr val="B8401A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554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先升温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865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海波(晶体)先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升温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到熔点(48℃)。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487168"/>
            <a:ext cx="77724" cy="777240"/>
          </a:xfrm>
          <a:prstGeom prst="rect">
            <a:avLst/>
          </a:prstGeom>
          <a:solidFill>
            <a:srgbClr val="3A86C8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43230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温度不变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74320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熔化时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继续吸热但温度不变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(图上的水平段)。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364992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1012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再升温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2102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全部熔化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后，温度再次升高。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E6C3AF"/>
            </a:solidFill>
            <a:prstDash val="solid"/>
          </a:ln>
          <a:effectLst>
            <a:outerShdw sx="100000" sy="100000" kx="0" ky="0" algn="bl" rotWithShape="0" blurRad="152400" dist="38100" dir="5400000">
              <a:srgbClr val="8A6453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熔化沸腾-加热台/ppt-assets/c-mel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1115568" cy="274320"/>
          </a:xfrm>
          <a:prstGeom prst="rect">
            <a:avLst/>
          </a:prstGeom>
          <a:solidFill>
            <a:srgbClr val="3A2118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111556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DF0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熔点处出现水平段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E05A2C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加热台 · 晶体熔化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熔化与沸腾 · 苏科版物理八年级上册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84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3A21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DF0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理一理 · 对比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晶体 vs 非晶体熔化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E05A2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B8401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B84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熔</a:t>
            </a:r>
            <a:endParaRPr lang="en-US" sz="17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27632"/>
          <a:ext cx="8229600" cy="914400"/>
        </p:xfrm>
        <a:graphic>
          <a:graphicData uri="http://schemas.openxmlformats.org/drawingml/2006/table">
            <a:tbl>
              <a:tblPr/>
              <a:tblGrid>
                <a:gridCol w="1828800"/>
                <a:gridCol w="3200400"/>
                <a:gridCol w="3200400"/>
              </a:tblGrid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11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DF0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晶体(海波、冰)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11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DF0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非晶体(石蜡、玻璃)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118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熔  点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5A2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1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有固定熔点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1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没有固定熔点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E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熔化时温度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5A2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1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保持不变(吸热)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1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不断升高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E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温度-时间图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5A2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1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有水平段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1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一直上升，无水平段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E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状态变化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5A2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1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固 → 固液共存 → 液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1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逐渐变软变稀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E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407408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关键区别:</a:t>
            </a:r>
            <a:pPr algn="ctr" indent="0" marL="0">
              <a:buNone/>
            </a:pPr>
            <a:r>
              <a:rPr lang="en-US" sz="1150" b="1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晶体有固定熔点</a:t>
            </a:r>
            <a:pPr algn="ctr" indent="0" marL="0">
              <a:buNone/>
            </a:pPr>
            <a:r>
              <a:rPr lang="en-US" sz="115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、熔化时温度不变(有水平段);</a:t>
            </a:r>
            <a:pPr algn="ctr" indent="0" marL="0">
              <a:buNone/>
            </a:pPr>
            <a:r>
              <a:rPr lang="en-US" sz="1150" b="1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非晶体没有固定熔点</a:t>
            </a:r>
            <a:pPr algn="ctr" indent="0" marL="0">
              <a:buNone/>
            </a:pPr>
            <a:r>
              <a:rPr lang="en-US" sz="115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，一直升温变软。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熔化与沸腾 · 苏科版物理八年级上册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84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A21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DF0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探究 · 水的沸腾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沸腾时，温度停在沸点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E05A2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B8401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B84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熔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B8401A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升到沸点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给水加热，温度升到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沸点(约100℃)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3A86C8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温度不变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沸腾时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继续吸热但温度不变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，冒大量气泡。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剧烈汽化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沸腾是液体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内部和表面同时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的剧烈汽化。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E6C3AF"/>
            </a:solidFill>
            <a:prstDash val="solid"/>
          </a:ln>
          <a:effectLst>
            <a:outerShdw sx="100000" sy="100000" kx="0" ky="0" algn="bl" rotWithShape="0" blurRad="152400" dist="38100" dir="5400000">
              <a:srgbClr val="8A6453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熔化沸腾-加热台/ppt-assets/c-boil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591056" cy="274320"/>
          </a:xfrm>
          <a:prstGeom prst="rect">
            <a:avLst/>
          </a:prstGeom>
          <a:solidFill>
            <a:srgbClr val="3A2118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59105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DF0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沸点处温度不变 · 冒泡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E05A2C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加热台 · 水的沸腾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熔化与沸腾 · 苏科版物理八年级上册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84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3A21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DF0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熔化与沸腾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E05A2C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83080"/>
            <a:ext cx="5029200" cy="1828800"/>
          </a:xfrm>
          <a:prstGeom prst="roundRect">
            <a:avLst>
              <a:gd name="adj" fmla="val 5000"/>
            </a:avLst>
          </a:prstGeom>
          <a:solidFill>
            <a:srgbClr val="FDF4EE"/>
          </a:solidFill>
          <a:ln w="15240">
            <a:solidFill>
              <a:srgbClr val="E05A2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77240" y="192024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B84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熔化(固→液，吸热)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868680" y="2304288"/>
            <a:ext cx="46634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C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晶体:有固定熔点，熔化时温度不变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868680" y="2633472"/>
            <a:ext cx="46634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C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(图上有水平段)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868680" y="2962656"/>
            <a:ext cx="46634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C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非晶体:无固定熔点，一直升温变软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868680" y="3291840"/>
            <a:ext cx="46634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C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条件:到达熔点 且 继续吸热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5852160" y="1783080"/>
            <a:ext cx="2834640" cy="1828800"/>
          </a:xfrm>
          <a:prstGeom prst="roundRect">
            <a:avLst>
              <a:gd name="adj" fmla="val 5000"/>
            </a:avLst>
          </a:prstGeom>
          <a:solidFill>
            <a:srgbClr val="EAF2FB"/>
          </a:solidFill>
          <a:ln w="15240">
            <a:solidFill>
              <a:srgbClr val="3A86C8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989320" y="1920240"/>
            <a:ext cx="2651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86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沸腾(液→气，吸热)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126480" y="2331720"/>
            <a:ext cx="24688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C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在沸点下进行</a:t>
            </a:r>
            <a:endParaRPr lang="en-US" sz="1150" dirty="0"/>
          </a:p>
        </p:txBody>
      </p:sp>
      <p:sp>
        <p:nvSpPr>
          <p:cNvPr id="15" name="Text 13"/>
          <p:cNvSpPr/>
          <p:nvPr/>
        </p:nvSpPr>
        <p:spPr>
          <a:xfrm>
            <a:off x="6126480" y="2715768"/>
            <a:ext cx="24688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C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吸热但温度不变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6126480" y="3099816"/>
            <a:ext cx="24688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C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水沸点≈100℃</a:t>
            </a:r>
            <a:endParaRPr lang="en-US" sz="1150" dirty="0"/>
          </a:p>
        </p:txBody>
      </p:sp>
      <p:sp>
        <p:nvSpPr>
          <p:cNvPr id="17" name="Shape 15"/>
          <p:cNvSpPr/>
          <p:nvPr/>
        </p:nvSpPr>
        <p:spPr>
          <a:xfrm>
            <a:off x="548640" y="3840480"/>
            <a:ext cx="2194560" cy="365760"/>
          </a:xfrm>
          <a:prstGeom prst="roundRect">
            <a:avLst>
              <a:gd name="adj" fmla="val 12500"/>
            </a:avLst>
          </a:prstGeom>
          <a:solidFill>
            <a:srgbClr val="E05A2C"/>
          </a:solidFill>
          <a:ln/>
        </p:spPr>
      </p:sp>
      <p:sp>
        <p:nvSpPr>
          <p:cNvPr id="18" name="Text 16"/>
          <p:cNvSpPr/>
          <p:nvPr/>
        </p:nvSpPr>
        <p:spPr>
          <a:xfrm>
            <a:off x="548640" y="3831336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加热台 · 闯关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熔化与沸腾 · 苏科版物理八年级上册</a:t>
            </a:r>
            <a:endParaRPr lang="en-US" sz="850" dirty="0"/>
          </a:p>
        </p:txBody>
      </p:sp>
      <p:sp>
        <p:nvSpPr>
          <p:cNvPr id="20" name="Text 1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84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3A21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DF0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画图，找规律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E05A2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B8401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B84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熔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CEEE6"/>
          </a:solidFill>
          <a:ln w="12700">
            <a:solidFill>
              <a:srgbClr val="E05A2C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B8401A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画出晶体(海波)熔化的温度-时间图示意图，标出熔点和温度不变的水平段，说明这段在做什么。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AE0D5"/>
          </a:solidFill>
          <a:ln w="9525">
            <a:solidFill>
              <a:srgbClr val="E6C3AF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3A86C8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观察家里烧水:水快开和沸腾时，气泡、声音有什么不同?(沸腾时气泡上升变大、声音反而变小)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AE0D5"/>
          </a:solidFill>
          <a:ln w="9525">
            <a:solidFill>
              <a:srgbClr val="E6C3AF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查一查:为什么晶体熔化时吸热却温度不变?这些热量用到哪里去了?讲给同学听。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645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熔化与沸腾 · 苏科版物理八年级上册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84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E0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熔化沸腾-加热台/ppt-assets/c-boil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2A1408">
              <a:alpha val="7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吸热，却温度不变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457200" y="26974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spc="200" kern="0" dirty="0">
                <a:solidFill>
                  <a:srgbClr val="F6DDC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晶体熔化、水沸腾，都藏着这条水平线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2D6C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熔化与沸腾 · 苏科版物理八年级上册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E6C3A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熔化与沸腾</dc:title>
  <dc:subject>PptxGenJS Presentation</dc:subject>
  <dc:creator>光鹿课件</dc:creator>
  <cp:lastModifiedBy>光鹿课件</cp:lastModifiedBy>
  <cp:revision>1</cp:revision>
  <dcterms:created xsi:type="dcterms:W3CDTF">2026-06-16T16:56:46Z</dcterms:created>
  <dcterms:modified xsi:type="dcterms:W3CDTF">2026-06-16T16:56:46Z</dcterms:modified>
</cp:coreProperties>
</file>