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tchgirl-mirror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tchgirl-mirror/index.html?tab=matche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atchgirl-mirror/index.html?tab=theme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atchgirl-mirror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A3A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卖火柴的小女孩-火柴台/ppt-assets/c-match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1422">
              <a:alpha val="6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087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300" kern="0" dirty="0">
                <a:solidFill>
                  <a:srgbClr val="F0D9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[丹麦] 安徒生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196596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spc="5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BDCC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在寒冷的大年夜,她擦亮了一根根火柴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E08A2C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✦  打开火柴台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 · 大年夜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又冷又黑的大年夜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4E74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一个赤脚的小女孩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在又冷又黑的&lt;b&gt;大年夜&lt;/b&gt;,她在街上卖火柴,一根也没卖掉,又冷又饿,不敢回家。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她蜷在墙角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为了取暖,她&lt;b&gt;五次擦燃火柴&lt;/b&gt;,在小小的火光里,看到了一个又一个美好的幻象。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F3B24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今天我们一起读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&lt;b&gt;点亮五根火柴 → 看清幻象与现实 → 体会作者的心情&lt;/b&gt;,静静地走进这个故事。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梳理 · 五次擦火柴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她在火光里看到了什么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72768"/>
          <a:ext cx="822960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926080"/>
                <a:gridCol w="393192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F1E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次序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A5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F1E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火光中的幻象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A5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6F1E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她当时的现实 / 渴望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A5A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470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第一次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温暖的大火炉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她又冷(赤着脚)—— 渴望温暖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470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第二次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喷香的烤鹅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她又饿(一天没吃)—— 渴望食物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470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第三次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美丽的圣诞树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她渴望节日的快乐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470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第四次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慈爱的奶奶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唯一疼她的人已去世 —— 渴望疼爱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470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第五次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和奶奶一起飞走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飞到没有寒冷、饥饿与痛苦的地方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9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在火柴台依次点亮五根火柴,看着幻象记顺序、连现实,最牢。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写法 · 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幻象越美好,现实越悲惨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68680"/>
          </a:xfrm>
          <a:prstGeom prst="roundRect">
            <a:avLst>
              <a:gd name="adj" fmla="val 8421"/>
            </a:avLst>
          </a:prstGeom>
          <a:solidFill>
            <a:srgbClr val="FBF6EE"/>
          </a:solidFill>
          <a:ln w="15240">
            <a:solidFill>
              <a:srgbClr val="E08A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9222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美好的幻象  </a:t>
            </a:r>
            <a:pPr algn="ctr" indent="0" marL="0">
              <a:buNone/>
            </a:pPr>
            <a:r>
              <a:rPr lang="en-US" sz="1900" b="1" dirty="0">
                <a:solidFill>
                  <a:srgbClr val="2A4A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↔  </a:t>
            </a:r>
            <a:pPr algn="ctr" indent="0" marL="0">
              <a:buNone/>
            </a:pPr>
            <a:r>
              <a:rPr lang="en-US" sz="1900" b="1" dirty="0">
                <a:solidFill>
                  <a:srgbClr val="2A3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残酷的现实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457200" y="2194560"/>
            <a:ext cx="822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火光里有火炉、烤鹅、圣诞树和奶奶;火柴一灭,她依旧又冷又饿、孤孤单单。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48640" y="2788920"/>
            <a:ext cx="4023360" cy="1417320"/>
          </a:xfrm>
          <a:prstGeom prst="roundRect">
            <a:avLst>
              <a:gd name="adj" fmla="val 6452"/>
            </a:avLst>
          </a:prstGeom>
          <a:solidFill>
            <a:srgbClr val="FBF6EE"/>
          </a:solidFill>
          <a:ln w="16510">
            <a:solidFill>
              <a:srgbClr val="C4701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788920"/>
            <a:ext cx="4023360" cy="73152"/>
          </a:xfrm>
          <a:prstGeom prst="rect">
            <a:avLst/>
          </a:prstGeom>
          <a:solidFill>
            <a:srgbClr val="C4701A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2999232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幻象 = 她最缺少的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77240" y="352044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2A4A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冷↔火炉、饿↔烤鹅、快乐↔圣诞树、疼爱↔奶奶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788920"/>
            <a:ext cx="4023360" cy="1417320"/>
          </a:xfrm>
          <a:prstGeom prst="roundRect">
            <a:avLst>
              <a:gd name="adj" fmla="val 6452"/>
            </a:avLst>
          </a:prstGeom>
          <a:solidFill>
            <a:srgbClr val="FBF6EE"/>
          </a:solidFill>
          <a:ln w="16510">
            <a:solidFill>
              <a:srgbClr val="3A4E7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788920"/>
            <a:ext cx="4023360" cy="73152"/>
          </a:xfrm>
          <a:prstGeom prst="rect">
            <a:avLst/>
          </a:prstGeom>
          <a:solidFill>
            <a:srgbClr val="3A4E74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2999232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A4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对比的力量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800600" y="3520440"/>
            <a:ext cx="35661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2A4A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幻象越美,越反衬现实越苦,越让人心疼小女孩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五次擦火柴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点火柴,看见幻象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点火柴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点第一到第五次,火柴亮起,幻象出现。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A4E74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读原句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同时显示课文原句,普通话放慢朗读。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F3B24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连现实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看清她当时又冷又饿、渴望什么。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9B0"/>
            </a:solidFill>
            <a:prstDash val="solid"/>
          </a:ln>
          <a:effectLst>
            <a:outerShdw sx="100000" sy="100000" kx="0" ky="0" algn="bl" rotWithShape="0" blurRad="152400" dist="38100" dir="5400000">
              <a:srgbClr val="6D7E9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卖火柴的小女孩-火柴台/ppt-assets/c-match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五次擦火柴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E08A2C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✦  火柴台 · 五次擦火柴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幻象·现实·主题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把幻象和现实摆在一起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看对照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五张卡片:幻象↔她真正缺少的东西。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A4E74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读结局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大年初一,她带着微笑冻死在墙角。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F3B24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悟主题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体会对比写法与作者的深切同情。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9B0"/>
            </a:solidFill>
            <a:prstDash val="solid"/>
          </a:ln>
          <a:effectLst>
            <a:outerShdw sx="100000" sy="100000" kx="0" ky="0" algn="bl" rotWithShape="0" blurRad="152400" dist="38100" dir="5400000">
              <a:srgbClr val="6D7E9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卖火柴的小女孩-火柴台/ppt-assets/c-them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幻象 ↔ 现实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2249424" cy="365760"/>
          </a:xfrm>
          <a:prstGeom prst="roundRect">
            <a:avLst>
              <a:gd name="adj" fmla="val 12500"/>
            </a:avLst>
          </a:prstGeom>
          <a:solidFill>
            <a:srgbClr val="E08A2C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224942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✦  火柴台 · 幻象·现实·主题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 · 小结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五次擦火柴:</a:t>
            </a:r>
            <a:pPr indent="0" marL="0">
              <a:buNone/>
            </a:pPr>
            <a:r>
              <a:rPr lang="en-US" sz="145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火炉(冷) → 烤鹅(饿) → 圣诞树(快乐) → 奶奶(疼爱) → 和奶奶飞走(摆脱痛苦)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结局:</a:t>
            </a:r>
            <a:pPr indent="0" marL="0">
              <a:buNone/>
            </a:pPr>
            <a:r>
              <a:rPr lang="en-US" sz="140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大年初一清晨,小女孩带着微笑冻死在墙角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15468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写法:</a:t>
            </a:r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幻象 ↔ 现实 强烈对比</a:t>
            </a:r>
            <a:pPr indent="0" marL="0">
              <a:buNone/>
            </a:pPr>
            <a:r>
              <a:rPr lang="en-US" sz="14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 情感:</a:t>
            </a:r>
            <a:pPr indent="0" marL="0">
              <a:buNone/>
            </a:pPr>
            <a:r>
              <a:rPr lang="en-US" sz="140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对穷苦小女孩的深切同情,对冷酷社会的揭露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E08A2C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✦  火柴台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A3A5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 · 课后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读一读,想一想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6D2"/>
          </a:solidFill>
          <a:ln w="12700">
            <a:solidFill>
              <a:srgbClr val="E08A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E08A2C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有感情地朗读课文;按顺序写出小女孩五次擦火柴看到了什么、当时为什么会看到。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6EE"/>
          </a:solidFill>
          <a:ln w="9525">
            <a:solidFill>
              <a:srgbClr val="D8C9B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4E74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选印象最深的一次幻象,写3—5句话:她看到了什么、现实怎样、你的感受。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6EE"/>
          </a:solidFill>
          <a:ln w="9525">
            <a:solidFill>
              <a:srgbClr val="D8C9B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F3B24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想象大年初一清晨人们发现小女孩的情景,以“那个清晨”为题写一小段话。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E9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70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A3A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卖火柴的小女孩-火柴台/ppt-assets/c-match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1422">
              <a:alpha val="6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2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愿每个孩子都被温柔以待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EBDCC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读懂她的不幸 · 珍惜今天温暖、有爱的生活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8C9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卖火柴的小女孩 · [丹麦]安徒生 · 部编版语文三年级上册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8C9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卖火柴的小女孩</dc:title>
  <dc:subject>PptxGenJS Presentation</dc:subject>
  <dc:creator>光鹿课件</dc:creator>
  <cp:lastModifiedBy>光鹿课件</cp:lastModifiedBy>
  <cp:revision>1</cp:revision>
  <dcterms:created xsi:type="dcterms:W3CDTF">2026-06-14T12:46:18Z</dcterms:created>
  <dcterms:modified xsi:type="dcterms:W3CDTF">2026-06-14T12:46:18Z</dcterms:modified>
</cp:coreProperties>
</file>