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owu-qiufeng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owu-qiufeng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owu-qiufeng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owu-qiufeng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owu-qiufeng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owu-qiufeng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茅屋为秋风所破歌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茅屋为秋风所破歌 · 秋雨苍茫的暗夜里,一盏将熄的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杜甫(唐) | 一夜秋风卷破茅,推己及人见赤心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统编版语文八年级下册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8A3A32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D8CD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B2E33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B2E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8A3A32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8A3A32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3A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诵读品韵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读准节奏与韵脚,体会歌行体长短句的奔放气势与沉郁顿挫之美。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8A3A32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3A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披文入境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借'卷、飞、洒、挂、飘、沉'等动词,把握秋风破屋、长夜沾湿的意象与意境。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8A3A32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3A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知人论世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理解诗人由一己之困推及天下寒士的情感升华,感悟忧国忧民的家国情怀。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896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茅屋为秋风所破歌 · 秋雨苍茫的暗夜里,一盏将熄的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3A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茅屋为秋风所破歌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四段移步换景·逐节读诗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点上方四个诗节,跟着风雨走进杜甫的茅屋之夜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3A32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茅屋为秋风所破歌 · 秋雨苍茫的暗夜里,一盏将熄的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茅屋为秋风所破歌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小我·大我对照台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左右切换两个画面,看杜甫如何从一己之困升华到天下之愿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3A32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茅屋为秋风所破歌 · 秋雨苍茫的暗夜里,一盏将熄的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茅屋为秋风所破歌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读诗锦囊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四张卡片,帮你读懂这首歌行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3A32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茅屋为秋风所破歌 · 秋雨苍茫的暗夜里,一盏将熄的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茅屋为秋风所破歌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赏析·一首诗的胸怀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3A32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茅屋为秋风所破歌 · 秋雨苍茫的暗夜里,一盏将熄的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茅屋为秋风所破歌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8A3A32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茅屋为秋风所破歌 · 秋雨苍茫的暗夜里,一盏将熄的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D8CD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B2E33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B2E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茅屋为秋风所破歌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3A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破屋之实:秋风卷茅 → 群童抱茅 → 长夜沾湿(叙事写苦,沉郁顿挫)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3A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宏愿之虚:广厦千万间 → 大庇天下寒士 → 吾庐独破亦足(抒怀言志,由小我到大我)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3A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诗心之高:推己及人,忧国忧民——身寒而心系天下,'诗圣'胸怀照千古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896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茅屋为秋风所破歌 · 秋雨苍茫的暗夜里,一盏将熄的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3A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D8CD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C8965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B2E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896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有感情地背诵并默写全诗,圈出'卷、飞、渡、洒、挂、飘、转、沉'等动词,在课本旁批注它们如何写出秋风之猛、茅飞之状。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896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为本诗四个场景(卷茅/抱茅/长夜/广厦)各配一句你自己的批注或一幅简笔意境图,做成一张'读诗四联'手账。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896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比较杜甫'安得广厦千万间'与范仲淹'先天下之忧而忧',写一段150字左右的短评,谈谈两位古人'忧天下'情怀的相通之处。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896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茅屋为秋风所破歌 · 秋雨苍茫的暗夜里,一盏将熄的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3A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茅屋为秋风所破歌 · 秋雨苍茫的暗夜里,一盏将熄的</dc:title>
  <dc:subject>PptxGenJS Presentation</dc:subject>
  <dc:creator>光鹿课件</dc:creator>
  <cp:lastModifiedBy>光鹿课件</cp:lastModifiedBy>
  <cp:revision>1</cp:revision>
  <dcterms:created xsi:type="dcterms:W3CDTF">2026-06-24T20:39:48Z</dcterms:created>
  <dcterms:modified xsi:type="dcterms:W3CDTF">2026-06-24T20:39:48Z</dcterms:modified>
</cp:coreProperties>
</file>