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gnet-pole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gnet-poles/index.html?tab=pole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gnet-poles/index.html?tab=force&amp;dist=8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gnet-poles/index.html?tab=field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gnet-poles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磁铁磁极-磁极台/ppt-assets/c-for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E1824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E6EDF4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磁极台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 · 二年级下册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6ED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同名相斥,异名相吸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A6B8C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打开磁极台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557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从"玩磁铁"说起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磁铁,有时吸有时推?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6B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557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玩中的发现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两块磁铁靠近,有时"啪"地吸住,有时怎么也推不到一起。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37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磁极是关键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每块磁铁有 N 极和 S 极,秘密就藏在磁极里。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2A5572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弄清磁极的脾气:什么时候吸、什么时候推。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4E0"/>
            </a:solidFill>
            <a:prstDash val="solid"/>
          </a:ln>
          <a:effectLst>
            <a:outerShdw sx="100000" sy="100000" kx="0" ky="0" algn="bl" rotWithShape="0" blurRad="152400" dist="38100" dir="5400000">
              <a:srgbClr val="6A7E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磁铁磁极-磁极台/ppt-assets/c-for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877824" cy="274320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两块磁铁靠近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 · 磁极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两端,吸得最多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6B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557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A557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 极和 S 极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每块磁铁有两个磁极:N 极(北极)、S 极(南极)。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37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哪里吸得多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回形针大多吸在磁铁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两端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,中间几乎不吸。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磁极处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磁性最强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4E0"/>
            </a:solidFill>
            <a:prstDash val="solid"/>
          </a:ln>
          <a:effectLst>
            <a:outerShdw sx="100000" sy="100000" kx="0" ky="0" algn="bl" rotWithShape="0" blurRad="152400" dist="38100" dir="5400000">
              <a:srgbClr val="6A7E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磁铁磁极-磁极台/ppt-assets/c-po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115568" cy="274320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两端=磁极=最强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6B8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磁极台 · 磁极最强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规律 · 吸与斥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同名相斥,异名相吸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6B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557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同名相斥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 对 N、S 对 S，怎么也推不到一起——相互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排斥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异名相吸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 对 S，"啪"地吸在一起——相互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吸引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A5572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翻一翻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把一块磁铁翻个面，吸和斥就反过来了。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4E0"/>
            </a:solidFill>
            <a:prstDash val="solid"/>
          </a:ln>
          <a:effectLst>
            <a:outerShdw sx="100000" sy="100000" kx="0" ky="0" algn="bl" rotWithShape="0" blurRad="152400" dist="38100" dir="5400000">
              <a:srgbClr val="6A7E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磁铁磁极-磁极台/ppt-assets/c-for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472184" cy="274320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异名相吸 / 同名相斥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A6B8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磁极台 · 同极异极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看不见的 · 磁场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磁感线,从 N 到 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6B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557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A557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磁场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磁铁周围有磁场,虽看不见,可以用磁感线表示。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37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方向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磁感线从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 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出来,回到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 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疏密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两端磁感线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,所以磁极处磁性最强。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4E0"/>
            </a:solidFill>
            <a:prstDash val="solid"/>
          </a:ln>
          <a:effectLst>
            <a:outerShdw sx="100000" sy="100000" kx="0" ky="0" algn="bl" rotWithShape="0" blurRad="152400" dist="38100" dir="5400000">
              <a:srgbClr val="6A7E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磁铁磁极-磁极台/ppt-assets/c-fie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353312" cy="274320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 → S 的磁感线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3A6B8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磁极台 · 磁感线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磁铁磁极-磁极台/ppt-assets/c-fie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E1824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磁极的脾气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A6B8C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A5572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两个磁极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 极、S 极,磁极处磁性最强。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372C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吸斥规律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同名相斥(N对N、S对S),异名相吸(N对S)。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磁感线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 N 到 S,两端最密。点「让小磁讲讲」再听一遍。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3A6B8C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磁极台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F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2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玩一玩、记一记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A6B8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557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DF4"/>
          </a:solidFill>
          <a:ln w="12700">
            <a:solidFill>
              <a:srgbClr val="3A6B8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A5572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用两块条形磁铁玩一玩,记录哪些情况相吸、哪些相斥,并标出 N、S 极。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9F0"/>
          </a:solidFill>
          <a:ln w="9525">
            <a:solidFill>
              <a:srgbClr val="C6D4E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637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用磁铁吸回形针,数一数磁铁哪个部位吸得最多,画下来。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9F0"/>
          </a:solidFill>
          <a:ln w="9525">
            <a:solidFill>
              <a:srgbClr val="C6D4E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想办法用磁铁不接触小车就让它动起来(隔着纸或桌面),说说用到了什么性质。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0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55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2E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磁铁磁极-磁极台/ppt-assets/c-for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E1824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同名相斥,异名相吸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BFD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磁极,藏着磁铁的脾气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磁铁的磁极 · 苏教版科学二年级下册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9C2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磁铁的磁极</dc:title>
  <dc:subject>PptxGenJS Presentation</dc:subject>
  <dc:creator>光鹿课件</dc:creator>
  <cp:lastModifiedBy>光鹿课件</cp:lastModifiedBy>
  <cp:revision>1</cp:revision>
  <dcterms:created xsi:type="dcterms:W3CDTF">2026-06-16T15:51:22Z</dcterms:created>
  <dcterms:modified xsi:type="dcterms:W3CDTF">2026-06-16T15:51:22Z</dcterms:modified>
</cp:coreProperties>
</file>