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8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9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luohuasheng/index.html?p=10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A130A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许地山 · 借一粒花生,说一个做人的道理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统编版语文五年级上册《落花生》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2E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B07E28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26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有感情地朗读父亲的话,背诵中心句;摘抄并批注'花生最可贵'的句子。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用'借物喻人'写几句:你想借哪种事物(如蜡烛、粉笔)说一个做人的道理?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找一位身边'落花生'式的人,用一两件事写写他怎样'默默有用'。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946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P.10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2E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33261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3326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4623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4623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理脉络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分清种花生、收花生、尝花生、议花生四件事,体会详略得当。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4623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懂道理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读懂父亲的话,明白花生最可贵的是朴实而有用,理解'做有用的人'。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4623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学写法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体会借物喻人:借花生说做人;并能初步迁移到生活中的'落花生'。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946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flow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理脉络 · 详略得当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种→收→尝→议花生;只有"议花生"详写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compar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借物喻人对比台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切换花生(埋地下·朴实)与桃石榴苹果(高挂·好看)看对比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talk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品读 · 父亲的话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逐句点读:花生埋在地里、挖才知道、朴实有用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write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学写法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借物喻人 · 对比突出 · 详略得当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ext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拓展 · 生活中的落花生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清洁工 · 路灯 · 粉笔 · 蜜蜂——默默有用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落花生-后园夜话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笔名、详略、花生可贵、对比写法与中心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462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2E6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3261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3326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许地山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四件事:种→收→尝→议花生(议花生详写)——详略得当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dirty="0">
                <a:solidFill>
                  <a:srgbClr val="4A3D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花生可贵:埋在地里·挖才知道·朴实有用 ↔ 桃石榴苹果:高挂枝头·好看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中心:借物喻人——做有用的人,不做只讲体面的人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A8946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落花生 · 后园夜话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B07E2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落花生 · 后园夜话</dc:title>
  <dc:subject>PptxGenJS Presentation</dc:subject>
  <dc:creator>光鹿课件</dc:creator>
  <cp:lastModifiedBy>光鹿课件</cp:lastModifiedBy>
  <cp:revision>1</cp:revision>
  <dcterms:created xsi:type="dcterms:W3CDTF">2026-06-24T09:42:58Z</dcterms:created>
  <dcterms:modified xsi:type="dcterms:W3CDTF">2026-06-24T09:42:58Z</dcterms:modified>
</cp:coreProperties>
</file>