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oushiming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oushiming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oushiming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oushiming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oushiming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oushiming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陋室铭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陋室铭 · 石青素壁、赭印月白——一方清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八十一字一方陋室,半生风骨满室清芬——随刘禹锡移步换景,看"陋"与"不陋"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统编版语文七年级下册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8A6A4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6E2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A313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313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8A6A4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8A6A4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读准字音、读出铭文短句押韵的节奏(名/灵/馨/青/丁/经/形/亭),逐字理解并背诵全文。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8A6A4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品景悟境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品味'苔痕上阶绿,草色入帘青''谈笑有鸿儒'等句,体会陋室'环境清雅、交往高雅、情趣脱俗'的不陋之处。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8A6A4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明法识志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理解'托物言志'与'类比、反问'手法,读懂'惟吾德馨'的主旨,感受作者安贫乐道、高洁傲岸的君子情怀。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F7D8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陋室铭 · 石青素壁、赭印月白——一方清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陋室铭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移步换景·铭室游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依次点选下方五张景片,跟着刘禹锡的笔逐句移步换景,读铭文、赏陋室。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6A4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陋室铭 · 石青素壁、赭印月白——一方清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陋室铭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陋·不陋对照台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点两枚标签来回切换,看同一间屋子在'世人'与'君子'眼里如何天差地别,读懂结尾的反转。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6A4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陋室铭 · 石青素壁、赭印月白——一方清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陋室铭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陋室通关·辅助锦囊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读懂这四张卡,陋室的门道就摸清了。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6A4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陋室铭 · 石青素壁、赭印月白——一方清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陋室铭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赏析·八十一字的风骨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6A4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陋室铭 · 石青素壁、赭印月白——一方清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陋室铭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8A6A4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陋室铭 · 石青素壁、赭印月白——一方清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6E2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A313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A313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陋室铭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立骨——惟吾德馨:比兴开篇(山·仙/水·龙)→ 引出文眼'斯是陋室,惟吾德馨':屋陋而德不陋。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绘境——陋室三雅:环境雅(苔痕草色)·交往雅(谈笑鸿儒)·情趣雅(调琴阅经),处处证'不陋'。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显志——何陋之有:自比诸葛庐、子云亭,引孔子反问收束→ 托物言志:安贫乐道、高洁傲岸。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F7D8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陋室铭 · 石青素壁、赭印月白——一方清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6E2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6F7D86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313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6F7D8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准确背诵并默写全文,重点掌握'馨、鸿儒、白丁、案牍、何陋之有'五处字词的读音与含义。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6F7D8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为自己的书桌或房间写一则50字以内的'小铭'(押韵不强求),用'托物言志'的方式写出你想坚守的一种品格或志趣。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6F7D8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将《陋室铭》与周敦颐《爱莲说》对比,从'托物言志的物象选择''表达的君子品格'两方面写一段150字左右的比较短评。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F7D8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陋室铭 · 石青素壁、赭印月白——一方清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6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陋室铭 · 石青素壁、赭印月白——一方清</dc:title>
  <dc:subject>PptxGenJS Presentation</dc:subject>
  <dc:creator>光鹿课件</dc:creator>
  <cp:lastModifiedBy>光鹿课件</cp:lastModifiedBy>
  <cp:revision>1</cp:revision>
  <dcterms:created xsi:type="dcterms:W3CDTF">2026-06-24T19:34:35Z</dcterms:created>
  <dcterms:modified xsi:type="dcterms:W3CDTF">2026-06-24T19:34:35Z</dcterms:modified>
</cp:coreProperties>
</file>