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liuguolun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liuguolun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liuguolun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liuguolun/index.html?p=7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liuguolun/index.html?p=9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liuguolun/index.html?p=10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六国论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01010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六国论 · 以战国烽烟与史鉴冷思交织：暮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战国疆图渐染秦色，听苏洵借六国破灭之事，敲响‘弊在赂秦’的千年史鉴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统编版高中语文必修下册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A7402C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7DDC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2A2320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A232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A7402C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A7402C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A740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诵读积累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正确诵读课文，读准“赂、暴霜露、洎、殆、为国者、与嬴、谗、邪”等字音，掌握‘弊、率、厥、暴、洎、向使、苟’等文言词义，背诵全文。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A7402C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A740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赏析品语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梳理‘弊在赂秦’这一中心论点及‘赂者力亏’‘不赂者以赂者丧’两个分论点，掌握史论‘提出论点—分层论证—引古鉴今’的严整结构与对比、假设、引证等论证手法。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A7402C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A740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意境情感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理解苏洵‘借古讽今’的写作用心，体会他对六国破亡的痛惜、对北宋纳币求和的忧愤，培养以史为鉴、忧国忧时的家国情怀。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5D463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六国论 · 以战国烽烟与史鉴冷思交织：暮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A740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六国论/ppt-assets/c-inter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四站漫游·读懂论史脉络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点击下方站点，随苏洵的论史层层漫游，于战国烽烟与残破城阙间读懂这篇借古讽今的名作。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A7402C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六国论 · 以战国烽烟与史鉴冷思交织：暮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六国论/ppt-assets/c-inter2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赂与不赂·存亡对照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在‘赂秦而亡’与‘不赂而终丧’两类国家间切换，体会苏洵正反互证、以史警世的论证章法。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A7402C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六国论 · 以战国烽烟与史鉴冷思交织：暮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六国论/ppt-assets/c-ca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史论散文的章法与手法钥匙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四把钥匙，打开这篇‘立论鲜明、借古讽今’的史论名作的写法密码。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A7402C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六国论 · 以战国烽烟与史鉴冷思交织：暮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六国论/ppt-assets/c-app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深度赏析·读懂苏洵的史鉴之笔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品味语言与情感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A7402C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六国论 · 以战国烽烟与史鉴冷思交织：暮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六国论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检测理解与迁移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490472" cy="365760"/>
          </a:xfrm>
          <a:prstGeom prst="roundRect">
            <a:avLst>
              <a:gd name="adj" fmla="val 15000"/>
            </a:avLst>
          </a:prstGeom>
          <a:solidFill>
            <a:srgbClr val="A7402C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490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10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六国论 · 以战国烽烟与史鉴冷思交织：暮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7DDC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2A2320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A232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六国论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A740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中心论点:弊在赂秦 —— 非兵不利，非战不善（开门见山，统摄全篇）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A740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两个分论点:赂秦而力亏（韩·魏·楚：抱薪救火）+ 不赂者以赂者丧（齐·燕·赵：失援不能独完）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A740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写作用意:借古讽今 → 为国者无使为积威之所劫；苟以天下之大，下而从六国破亡之故事，是又在六国下矣（讽北宋纳币求和）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5D463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六国论 · 以战国烽烟与史鉴冷思交织：暮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A740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7DDC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5D4636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A232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5D463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准确背诵并默写全文，重点掌握‘赂、率、厥、暴（曝）、洎、向使、苟、与嬴’等文言词义及字音，理清‘弊在赂秦’总论与两个分论点的关系。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5D463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列表整理‘赂秦’的韩魏楚与‘不赂’的齐燕赵各自的灭亡原因，并写出苏洵如何用这两组史实正反互证‘弊在赂秦’。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5D463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结合北宋纳币求和的史实，谈谈《六国论》‘借古讽今’的现实意义；并与苏辙《六国论》（着眼‘不知天下之势’）作一比较，写一段不少于300字的评析。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5D463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六国论 · 以战国烽烟与史鉴冷思交织：暮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A740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六国论 · 以战国烽烟与史鉴冷思交织：暮</dc:title>
  <dc:subject>PptxGenJS Presentation</dc:subject>
  <dc:creator>光鹿课件</dc:creator>
  <cp:lastModifiedBy>光鹿课件</cp:lastModifiedBy>
  <cp:revision>1</cp:revision>
  <dcterms:created xsi:type="dcterms:W3CDTF">2026-06-25T15:07:48Z</dcterms:created>
  <dcterms:modified xsi:type="dcterms:W3CDTF">2026-06-25T15:07:48Z</dcterms:modified>
</cp:coreProperties>
</file>