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kongyiji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kongyiji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kongyiji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kongyiji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kongyiji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kongyiji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孔乙己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鲁迅笔下的曲尺柜台、长衫与笑声——一个被时代遗弃的读书人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统编版语文九年级下册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A85C2E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DE3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C2622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C26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A85C2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A85C2E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理人物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梳理孔乙己的外貌、语言、动作描写,概括他'科举牺牲品'的悲剧性格,理解'长衫'与'站着喝酒'并存的矛盾意味。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A85C2E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品手法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体会以'笑'写'悲'的反讽笔法,赏析侧面描写(小伙计视角)与典型环境(咸亨酒店)对刻画人物的作用。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A85C2E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悟主旨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探究'我到现在终于没有见——大约孔乙己的确死了'的深意,认识封建科举制度与社会冷漠对人的戕害。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B6B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孔乙己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曲尺柜台·众生相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点上方身份牌,看背景换景,读各自在咸亨酒店里的位置与原文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5C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孔乙己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孔乙己的最后一程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依次点'初登场→显本事→被打折腿→最后一次→消失',背景由暖转冷,逐幕精读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5C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孔乙己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走进咸亨酒店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四张辅助卡,补全理解这篇小说所需的背景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5C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孔乙己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品析孔乙己的笔法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A85C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孔乙己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A85C2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DE3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C2622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C26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人物·矛盾的读书人:站着喝酒(穷) × 穿长衫(执念) → 高不成低不就的科举牺牲品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手法·以笑写悲:反讽笔法 + 小伙计旁观视角 + 咸亨酒店典型环境 → 含泪的微笑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主旨·吃人的冷漠:排九文→摸四文,大约·的确死了 → 控诉封建科举与社会的麻木凉薄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B6B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DE3C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5B6B5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C262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B6B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找出文中所有写'笑'的句子,分类整理(谁在笑、为何笑),并在旁批注:这'笑'里藏着怎样的'悲'?写一段150字的赏析。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B6B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以'孔乙己走出咸亨酒店之后'为题,展开合理想象,续写一段150—200字的场景,注意延续鲁迅以冷写悲、白描传神的语言风格。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5B6B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结合《故乡》中的闰土或《祝福》中的祥林嫂,比较鲁迅笔下'被时代碾碎的小人物'的共同命运,写一篇300字的小论文,谈谈'看客'在他们悲剧中扮演的角色。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5B6B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孔乙己 · 绍兴老酒坊的陈酒琥珀光里,青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A85C2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孔乙己 · 绍兴老酒坊的陈酒琥珀光里,青</dc:title>
  <dc:subject>PptxGenJS Presentation</dc:subject>
  <dc:creator>光鹿课件</dc:creator>
  <cp:lastModifiedBy>光鹿课件</cp:lastModifiedBy>
  <cp:revision>1</cp:revision>
  <dcterms:created xsi:type="dcterms:W3CDTF">2026-06-25T12:11:03Z</dcterms:created>
  <dcterms:modified xsi:type="dcterms:W3CDTF">2026-06-25T12:11:03Z</dcterms:modified>
</cp:coreProperties>
</file>