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kg-and-g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kg-and-g/index.html?item=5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kg-and-g/index.html?tab=conv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kg-and-g/index.html?tab=gues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kg-and-g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F0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千克和克/封面-厨房称与蔬果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A140A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3840480" cy="1554480"/>
          </a:xfrm>
          <a:prstGeom prst="rect">
            <a:avLst/>
          </a:prstGeom>
          <a:solidFill>
            <a:srgbClr val="F8F0DC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658368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第二单元 · 质量单位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566928" y="100584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200" b="1" spc="4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640080" y="192024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三年级上册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4EC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称一称、估一估,认识质量单位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57600" y="4434840"/>
            <a:ext cx="1828800" cy="365760"/>
          </a:xfrm>
          <a:prstGeom prst="roundRect">
            <a:avLst>
              <a:gd name="adj" fmla="val 12500"/>
            </a:avLst>
          </a:prstGeom>
          <a:solidFill>
            <a:srgbClr val="2FAE84"/>
          </a:solidFill>
          <a:ln/>
        </p:spPr>
      </p:sp>
      <p:sp>
        <p:nvSpPr>
          <p:cNvPr id="10" name="Text 7"/>
          <p:cNvSpPr/>
          <p:nvPr/>
        </p:nvSpPr>
        <p:spPr>
          <a:xfrm>
            <a:off x="3657600" y="4425696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打开天平台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从"多重"说起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怎么知道它有多重?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用秤称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物体有轻有重,要知道准确的重量,得用秤来称。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两个单位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很轻的用"克(g)",较重的用"千克(kg)"。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生活里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一枚硬币几克,一个苹果几百克,一袋大米约1千克。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esktop/教学课件展示图片/数学/千克和克/实物-鸡蛋苹果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996696" cy="274320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几十克到几百克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称一称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放上秤,看多重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点物品放到电子秤上,屏幕显示它的克数,右侧判断该用克还是千克。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认识克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硬币约6克、鸡蛋约50克、苹果约200克——很轻的东西用克。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认识千克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一袋大米约1千克、西瓜约4千克——较重的东西用千克。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千克和克-天平台/ppt-assets/c-weig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304288" cy="274320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3042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一袋大米 = 1000克 = 1千克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FAE8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天平台 · 称一称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关键进率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千克 = 1000 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同一袋大米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一袋大米,说它1千克可以,说它1000克也可以——它们一样重。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记牢进率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千克 = 1000 克(1 kg = 1000 g)。千克大、克小,1千克里有1000个克。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比较先化同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比3千克和2500克:3千克=3000克,3000&gt;2500,所以3千克重。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212080" y="1783080"/>
            <a:ext cx="3474720" cy="2194560"/>
          </a:xfrm>
          <a:prstGeom prst="roundRect">
            <a:avLst>
              <a:gd name="adj" fmla="val 5000"/>
            </a:avLst>
          </a:prstGeom>
          <a:solidFill>
            <a:srgbClr val="EAF6F0"/>
          </a:solidFill>
          <a:ln w="15240">
            <a:solidFill>
              <a:srgbClr val="2FAE8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212080" y="2057400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1F8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千克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5212080" y="269748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=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5212080" y="3063240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1F8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1000 克</a:t>
            </a:r>
            <a:endParaRPr lang="en-US" sz="3000" dirty="0"/>
          </a:p>
        </p:txBody>
      </p:sp>
      <p:sp>
        <p:nvSpPr>
          <p:cNvPr id="21" name="Shape 19"/>
          <p:cNvSpPr/>
          <p:nvPr/>
        </p:nvSpPr>
        <p:spPr>
          <a:xfrm>
            <a:off x="457200" y="4407408"/>
            <a:ext cx="2377440" cy="365760"/>
          </a:xfrm>
          <a:prstGeom prst="roundRect">
            <a:avLst>
              <a:gd name="adj" fmla="val 12500"/>
            </a:avLst>
          </a:prstGeom>
          <a:solidFill>
            <a:srgbClr val="2FAE84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398264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天平台 · 单位换算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75488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7548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练量感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先估一估,再称一称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心里有杆秤——能估出物品大约多重,是很有用的本领。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先想"它比1千克轻还是重",再选一个估值,然后称一称验证。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常见错误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"一个苹果200千克"——太离谱!200千克比小朋友还重。要选克。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千克和克-天平台/ppt-assets/c-gu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234440" cy="274320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先估再称,修正量感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FAE84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天平台 · 估一估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千克和克/实物-一袋大米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143028">
              <a:alpha val="4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称量,就在生活里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选对单位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很轻用克(g),较重用千克(kg)——别让苹果"重200千克"。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记牢进率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1千克=1000克。比较不同单位时,先化成同一单位再比。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练好量感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多估一估、掂一掂,心里就有了杆秤。点「让小克讲讲千克和克」再听一遍。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2FAE84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天平台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1342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7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回家称一称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2FAE8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FAE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F5EE"/>
          </a:solidFill>
          <a:ln w="12700">
            <a:solidFill>
              <a:srgbClr val="2FAE8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AE84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称一称(或看包装)家里3样东西,记下质量并判断用克还是千克。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E8"/>
          </a:solidFill>
          <a:ln w="9525">
            <a:solidFill>
              <a:srgbClr val="CFC3A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A23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掂一掂约1千克的大米,记住"1千克"有多重,再估一估别的东西。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E8"/>
          </a:solidFill>
          <a:ln w="9525">
            <a:solidFill>
              <a:srgbClr val="CFC3A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1F8A6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134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2千克苹果和800克香蕉一共多少克?哪种更重?先换算再比较。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7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07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2F0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千克和克/意象-黄铜天平砦码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43028">
              <a:alpha val="6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很轻用克,较重用千克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spc="300" kern="0" dirty="0">
                <a:solidFill>
                  <a:srgbClr val="BDEB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千克 = 1000 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8CD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千克和克 · 苏教版数学三年级上册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8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千克和克</dc:title>
  <dc:subject>PptxGenJS Presentation</dc:subject>
  <dc:creator>光鹿课件</dc:creator>
  <cp:lastModifiedBy>光鹿课件</cp:lastModifiedBy>
  <cp:revision>1</cp:revision>
  <dcterms:created xsi:type="dcterms:W3CDTF">2026-06-13T18:33:02Z</dcterms:created>
  <dcterms:modified xsi:type="dcterms:W3CDTF">2026-06-13T18:33:02Z</dcterms:modified>
</cp:coreProperties>
</file>