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5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6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10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gwei-tianhai/index.html?p=11" TargetMode="External"/><Relationship Id="rId1" Type="http://schemas.openxmlformats.org/officeDocument/2006/relationships/image" Target="../media/image-9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文言神话 · 衔木石以堙东海的不屈之魂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统编版语文四年级上册《精卫填海》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6E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6252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625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·《山海经》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故事:女娃游东海 → 溺而不返 → 化精卫 → 衔木石 → 堙东海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字词:少女(小女儿)·溺(淹没)·故(因此)·为(变成)·衔(叼)·堙(填)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精神:不屈不挠 · 坚持不懈 · 以小搏大 · 永不放弃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748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6E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C9A227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625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9A22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背诵并默写《精卫填海》;整理本课重点字词与'少女'古今异义。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9A22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用自己的话把精卫填海的故事讲给家人听。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9A22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选一个你佩服的神话英雄(夸父/愚公/大禹/后羿…),说说他和精卫'像在哪里'。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748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P.11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6EF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6252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625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正确、流利、有感情地朗读并背诵课文,读好文言停顿。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懂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借注释逐句读懂文意,掌握'少女、曰、溺、返、故、为、衔、堙'等字词,辨'少女'古今异义。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0563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体会精卫不屈不挠、坚持不懈的精神,感受神话中的精神力量,并迁移到同主题神话。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C748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7A9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rea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听读 · 读准停顿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范读领读、🔊跟读,读好"炎帝/之/少女……"的文言停顿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journey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行踪长卷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点四站:游于东海→溺而不返→化为精卫→衔木填海,逐句看原文/白话/字词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wo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字词细读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点字卡读音释义:少女(古今异义)·溺·故·为·衔·堙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tran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文意疏通 · 原文↔白话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逐句对照读懂,连起来复述故事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spiri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品读 · 悟精神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面对大海 · 以小搏大 · 生生不息——不屈不挠、坚持不懈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exten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拓展 · 同一种力量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夸父逐日 · 愚公移山 · 大禹治水 · 后羿射日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精卫填海-填海长卷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人物、字词(溺/为/堙/少女)、脉络与精神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0563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11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精卫填海 · 山海经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精卫填海 · 山海经</dc:title>
  <dc:subject>PptxGenJS Presentation</dc:subject>
  <dc:creator>光鹿课件</dc:creator>
  <cp:lastModifiedBy>光鹿课件</cp:lastModifiedBy>
  <cp:revision>1</cp:revision>
  <dcterms:created xsi:type="dcterms:W3CDTF">2026-06-24T07:13:12Z</dcterms:created>
  <dcterms:modified xsi:type="dcterms:W3CDTF">2026-06-24T07:13:12Z</dcterms:modified>
</cp:coreProperties>
</file>