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jinan-winter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jinan-winter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jinan-winter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jinan-winter/index.html?p=6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jinan-winter/index.html?p=7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jinan-winter/index.html?p=8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济南的冬天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济南的冬天 · 一座被小山抱着的温晴之城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老舍 · 一座被小山抱着的温晴之城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统编版语文七年级上册 第一单元 第2课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E8A23D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DF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4A3B2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4A3B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E8A23D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E8A23D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E8A23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理清思路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把握'温晴'这一总特征,理清'山—雪—水'的写景顺序与层次。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E8A23D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E8A23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赏析比喻、拟人等修辞,体会老舍朴素口语却极富韵味的写景语言。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E8A23D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E8A23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体会深情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理解情景交融的写法,感受老舍对济南冬天乃至这座城的喜爱与赞美。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FB89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济南的冬天 · 一座被小山抱着的温晴之城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E8A23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济南的冬天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移步换景·济南冬日四帧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点选下方画面,逐帧走进老舍笔下的济南冬天,看景如何渗出情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E8A23D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济南的冬天 · 一座被小山抱着的温晴之城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济南的冬天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对照台·济南为何是'宝地'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点选三组对比,看老舍如何用'别处的冬天'反衬济南的温晴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E8A23D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济南的冬天 · 一座被小山抱着的温晴之城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济南的冬天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走近老舍与济南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点开了解作者、背景与读法,助你读懂这缕暖意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E8A23D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6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济南的冬天 · 一座被小山抱着的温晴之城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济南的冬天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品析·一处景渗一缕情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E8A23D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济南的冬天 · 一座被小山抱着的温晴之城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济南的冬天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E8A23D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8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济南的冬天 · 一座被小山抱着的温晴之城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DF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4A3B2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4A3B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济南的冬天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E8A23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一总:温晴宝地:三比反衬——无风声(对北平)·无重雾(对伦敦)·无毒日(对热带),逼出'温晴'总特征,赞济南是'宝地'。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E8A23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二绘:山·雪·水:阳光朗照的小山如摇篮(安适)→薄雪覆盖的小山(秀气、害羞)→城外远山小水墨画→温暖澄清的水(空灵蓝水晶)。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E8A23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三情:情景交融:比喻+拟人,景中含情;一处景渗一缕情,处处流露对济南冬天的喜爱与赞美。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FB89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济南的冬天 · 一座被小山抱着的温晴之城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E8A23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DF6E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8FB89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4A3B2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8FB89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背诵'最妙的是下点儿小雪呀'至'就是下小雪吧,济南是受不住大雪的,那些小山太秀气!'一段,并摘抄其中比喻、拟人句各一例,各写一句赏析。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8FB89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仿照老舍'一处景渗一缕情'的写法,观察你所在城市的某个冬日场景(街角、湖边、屋顶),写一段150字左右的写景文字,至少用上一个比喻和一个拟人。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8FB89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比较《济南的冬天》与朱自清《春》在写景顺序、修辞运用和抒情方式上的异同,写一篇250字的小短评。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FB89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济南的冬天 · 一座被小山抱着的温晴之城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E8A23D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济南的冬天 · 一座被小山抱着的温晴之城</dc:title>
  <dc:subject>PptxGenJS Presentation</dc:subject>
  <dc:creator>光鹿课件</dc:creator>
  <cp:lastModifiedBy>光鹿课件</cp:lastModifiedBy>
  <cp:revision>1</cp:revision>
  <dcterms:created xsi:type="dcterms:W3CDTF">2026-06-24T13:11:47Z</dcterms:created>
  <dcterms:modified xsi:type="dcterms:W3CDTF">2026-06-24T13:11:47Z</dcterms:modified>
</cp:coreProperties>
</file>