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?p=14" TargetMode="External"/><Relationship Id="rId1" Type="http://schemas.openxmlformats.org/officeDocument/2006/relationships/image" Target="../media/image-10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?p=16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?p=6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?p=7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?p=8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?p=10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jieqi-immersive/index.html?p=12" TargetMode="External"/><Relationship Id="rId1" Type="http://schemas.openxmlformats.org/officeDocument/2006/relationships/image" Target="../media/image-9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A130A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E4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斗转星移 · 一岁一枯荣 · 转动节气轮盘走过四季的沉浸一体课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中华优秀传统文化 · 综合性学习《二十四节气》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shici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拓展 · 节气与诗词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节气藏在千古诗句里(均标注朝代作者)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节气划分、一候几天、节气顺序、夏至昼最长、清明属春、2016入非遗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16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2A21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中国人的时间智慧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A07A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怎么分:地球绕日—太阳黄经每15°一个,约15天;一年24个、四季各六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4A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二分二至:春分0°·夏至90°·秋分180°·冬至270°(夏至昼最长、冬至昼最短)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A07A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看什么:三候(5天一候·七十二候)→物候→农事→生活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361188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4A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为什么:顺天应时、天人合一;2016年列入人类非遗,活在今天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07A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C987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87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A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背诵二十四节气歌;按春夏秋冬顺序默写二十四节气名称。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87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A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记录你家乡某一个节气的一种习俗或食物,并说说它的来历。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87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4A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选一个你最喜欢的节气,连续几天做'物候小记录'(天气、动植物变化),并为它配一句诗。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07A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P.13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2A21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A21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A07A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知名识序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A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能按春夏秋冬顺序说出二十四节气的名称与大致公历日期,会背二十四节气歌。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A07A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懂其原理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A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理解节气依太阳黄经(地球绕日)划分,每15°一个、约15天;知道二分二至与昼夜长短的关系。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A07A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品物候农时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A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读懂'三候/七十二候'等物候现象,感受节气与气候、农事、生活的密切联系。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57200" y="4544568"/>
            <a:ext cx="118872" cy="56692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6" name="Text 14"/>
          <p:cNvSpPr/>
          <p:nvPr/>
        </p:nvSpPr>
        <p:spPr>
          <a:xfrm>
            <a:off x="713232" y="45262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A07A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承文化自信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3154680" y="45262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A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积累节气诗词与习俗,体会'顺天应时'的时间智慧,理解二十四节气列入人类非遗的意义,做文化的传承者。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6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07A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laiyua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新授一 · 节气的由来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地球绕日,以太阳黄经每 15° 划分一个节气,约 15 天;二分二至定四时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jieqi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新授二 · 二十四节气歌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一首歌,按春夏秋冬记住二十四个名字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whee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互动 · 节气轮盘(母体)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点任一节气看日期/黄经/三候/物候/农事/诗句;转一年巡游、按四季筛选、进入实景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6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sanhou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新授三 · 三候与七十二候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5 天为一候,三候(约15天)为一节气,24×3=七十二候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7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sprin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四季巡礼 · 春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立春·雨水·惊蛰·春分·清明·谷雨——万物复苏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8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autum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四季巡礼 · 秋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立秋·处暑·白露·秋分·寒露·霜降——天高物丰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10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十四节气-节气轮盘/ppt-assets/c-nongshi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拓展 · 节气与农事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"清明前后,种瓜点豆"——名字里写着该干的农活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C0392B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12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二十四节气 · 节气轮盘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二十四节气 · 节气轮盘</dc:title>
  <dc:subject>PptxGenJS Presentation</dc:subject>
  <dc:creator>光鹿课件</dc:creator>
  <cp:lastModifiedBy>光鹿课件</cp:lastModifiedBy>
  <cp:revision>1</cp:revision>
  <dcterms:created xsi:type="dcterms:W3CDTF">2026-06-18T15:03:31Z</dcterms:created>
  <dcterms:modified xsi:type="dcterms:W3CDTF">2026-06-18T15:03:31Z</dcterms:modified>
</cp:coreProperties>
</file>