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inverse-function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inverse-function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inverse-function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inverse-function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inverse-function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hyperlink" Target="https://globalaits.com/files/inverse-function/index.html" TargetMode="Externa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3F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669280" y="-1097280"/>
            <a:ext cx="4572000" cy="4572000"/>
          </a:xfrm>
          <a:prstGeom prst="ellipse">
            <a:avLst/>
          </a:prstGeom>
          <a:solidFill>
            <a:srgbClr val="6B4FD8">
              <a:alpha val="1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3716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spc="200" kern="0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尖刀课 · 函数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457200" y="1874520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731520" y="26974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 k · 拖点 · 看 |xy|=|k| · 函数三件套补完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731520" y="31546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2A3950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人教版/苏科版 八年级 反比例函数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0" y="397764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6B4FD8"/>
          </a:solidFill>
          <a:ln/>
        </p:spPr>
      </p:sp>
      <p:sp>
        <p:nvSpPr>
          <p:cNvPr id="8" name="Text 6"/>
          <p:cNvSpPr/>
          <p:nvPr/>
        </p:nvSpPr>
        <p:spPr>
          <a:xfrm>
            <a:off x="3200400" y="396849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打开双曲线台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导入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面积一定的矩形，长变大时宽怎样变？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45920"/>
            <a:ext cx="73152" cy="65836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想一想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89280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先让学生猜测，不要急于给结论。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73152" cy="65836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06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今天学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289864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用「双曲线台」动手验证，把结论变成自己发现的规律。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73152" cy="65836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打开课件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90448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点击下方按钮，全屏后开始拖动探究。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2560320" cy="384048"/>
          </a:xfrm>
          <a:prstGeom prst="roundRect">
            <a:avLst>
              <a:gd name="adj" fmla="val 14286"/>
            </a:avLst>
          </a:prstGeom>
          <a:solidFill>
            <a:srgbClr val="6B4FD8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42569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进入双曲线台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 · 双曲线台 · 八年级·反比例函数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核心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本课要抓住的四句话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508760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57200" y="1618488"/>
            <a:ext cx="91440" cy="402336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508760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定义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2468880" y="1508760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y = k/x（k≠0）叫反比例函数，图像是双曲线。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2221992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3F0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2331720"/>
            <a:ext cx="91440" cy="402336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12" name="Text 10"/>
          <p:cNvSpPr/>
          <p:nvPr/>
        </p:nvSpPr>
        <p:spPr>
          <a:xfrm>
            <a:off x="731520" y="2221992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象限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2468880" y="2221992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k&gt;0 在一、三象限；k&lt;0 在二、四象限。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57200" y="2935224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FFF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3044952"/>
            <a:ext cx="91440" cy="402336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2935224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几何意义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2468880" y="2935224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曲线上任一点与原点构成矩形，面积 |xy|=|k|。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457200" y="3648456"/>
            <a:ext cx="8229600" cy="621792"/>
          </a:xfrm>
          <a:prstGeom prst="roundRect">
            <a:avLst>
              <a:gd name="adj" fmla="val 11765"/>
            </a:avLst>
          </a:prstGeom>
          <a:solidFill>
            <a:srgbClr val="F3F0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758184"/>
            <a:ext cx="91440" cy="402336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20" name="Text 18"/>
          <p:cNvSpPr/>
          <p:nvPr/>
        </p:nvSpPr>
        <p:spPr>
          <a:xfrm>
            <a:off x="731520" y="3648456"/>
            <a:ext cx="164592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增减性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2468880" y="3648456"/>
            <a:ext cx="594360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在每一个象限分支内讨论，不能跨 y 轴。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 · 双曲线台 · 八年级·反比例函数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演示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在「双曲线台」里这样做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627632"/>
            <a:ext cx="384048" cy="384048"/>
          </a:xfrm>
          <a:prstGeom prst="ellipse">
            <a:avLst/>
          </a:prstGeom>
          <a:solidFill>
            <a:srgbClr val="6B4FD8"/>
          </a:solidFill>
          <a:ln/>
        </p:spPr>
      </p:sp>
      <p:sp>
        <p:nvSpPr>
          <p:cNvPr id="7" name="Text 5"/>
          <p:cNvSpPr/>
          <p:nvPr/>
        </p:nvSpPr>
        <p:spPr>
          <a:xfrm>
            <a:off x="502920" y="162763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155448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探究台（12–15′）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55448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拖 k；拖动点；开矩形面积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267712"/>
            <a:ext cx="384048" cy="384048"/>
          </a:xfrm>
          <a:prstGeom prst="ellipse">
            <a:avLst/>
          </a:prstGeom>
          <a:solidFill>
            <a:srgbClr val="6B4FD8"/>
          </a:solidFill>
          <a:ln/>
        </p:spPr>
      </p:sp>
      <p:sp>
        <p:nvSpPr>
          <p:cNvPr id="11" name="Text 9"/>
          <p:cNvSpPr/>
          <p:nvPr/>
        </p:nvSpPr>
        <p:spPr>
          <a:xfrm>
            <a:off x="502920" y="226771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219456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对照一次（5′）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114800" y="219456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打开对照 y=x，对比斜率与面积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502920" y="2907792"/>
            <a:ext cx="384048" cy="384048"/>
          </a:xfrm>
          <a:prstGeom prst="ellipse">
            <a:avLst/>
          </a:prstGeom>
          <a:solidFill>
            <a:srgbClr val="6B4FD8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290779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3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97280" y="283464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过定点（5–8′）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114800" y="283464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调 k 使曲线过 (2,3)，点检验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02920" y="3547872"/>
            <a:ext cx="384048" cy="384048"/>
          </a:xfrm>
          <a:prstGeom prst="ellipse">
            <a:avLst/>
          </a:prstGeom>
          <a:solidFill>
            <a:srgbClr val="6B4FD8"/>
          </a:solidFill>
          <a:ln/>
        </p:spPr>
      </p:sp>
      <p:sp>
        <p:nvSpPr>
          <p:cNvPr id="19" name="Text 17"/>
          <p:cNvSpPr/>
          <p:nvPr/>
        </p:nvSpPr>
        <p:spPr>
          <a:xfrm>
            <a:off x="502920" y="3547872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097280" y="3474720"/>
            <a:ext cx="29260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闯关（6–8′）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114800" y="3474720"/>
            <a:ext cx="45720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六题检测，错题回探究台验证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02920" y="4434840"/>
            <a:ext cx="2926080" cy="384048"/>
          </a:xfrm>
          <a:prstGeom prst="roundRect">
            <a:avLst>
              <a:gd name="adj" fmla="val 14286"/>
            </a:avLst>
          </a:prstGeom>
          <a:solidFill>
            <a:srgbClr val="6B4FD8"/>
          </a:solidFill>
          <a:ln/>
        </p:spPr>
      </p:sp>
      <p:sp>
        <p:nvSpPr>
          <p:cNvPr id="23" name="Text 21"/>
          <p:cNvSpPr/>
          <p:nvPr/>
        </p:nvSpPr>
        <p:spPr>
          <a:xfrm>
            <a:off x="502920" y="4425696"/>
            <a:ext cx="292608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边讲边拖 · 打开课件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 · 双曲线台 · 八年级·反比例函数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板书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 · 板书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29768" y="1234440"/>
            <a:ext cx="548640" cy="4114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55448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y = k/x（k≠0）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40080" y="205740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k 定象限 · |xy|=|k| · 分支内论增减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640080" y="256032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过 (x0,y0) ⇒ k=x0 y0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 · 双曲线台 · 八年级·反比例函数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检测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闯关时间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645920"/>
            <a:ext cx="73152" cy="65836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60020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操作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40080" y="189280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点击课件顶部「闯关」，完成六道选择题。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651760"/>
            <a:ext cx="73152" cy="65836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260604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要求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40080" y="289864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做错看解析；能回探究台拖一次验证的，优先验证。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73152" cy="65836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教师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3904488"/>
            <a:ext cx="80467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用画笔圈出高频错因；可随机点名口述理由。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434840"/>
            <a:ext cx="2377440" cy="384048"/>
          </a:xfrm>
          <a:prstGeom prst="roundRect">
            <a:avLst>
              <a:gd name="adj" fmla="val 14286"/>
            </a:avLst>
          </a:prstGeom>
          <a:solidFill>
            <a:srgbClr val="6B4FD8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425696"/>
            <a:ext cx="23774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打开课件闯关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 · 双曲线台 · 八年级·反比例函数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365760"/>
            <a:ext cx="512064" cy="292608"/>
          </a:xfrm>
          <a:prstGeom prst="rect">
            <a:avLst/>
          </a:prstGeom>
          <a:solidFill>
            <a:srgbClr val="0D1526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356616"/>
            <a:ext cx="512064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作业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93192" y="713232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分层巩固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429768" y="1280160"/>
            <a:ext cx="548640" cy="41148"/>
          </a:xfrm>
          <a:prstGeom prst="rect">
            <a:avLst/>
          </a:prstGeom>
          <a:solidFill>
            <a:srgbClr val="6B4FD8"/>
          </a:solidFill>
          <a:ln/>
        </p:spPr>
      </p:sp>
      <p:sp>
        <p:nvSpPr>
          <p:cNvPr id="6" name="Shape 4"/>
          <p:cNvSpPr/>
          <p:nvPr/>
        </p:nvSpPr>
        <p:spPr>
          <a:xfrm>
            <a:off x="457200" y="1554480"/>
            <a:ext cx="8229600" cy="2194560"/>
          </a:xfrm>
          <a:prstGeom prst="roundRect">
            <a:avLst>
              <a:gd name="adj" fmla="val 4167"/>
            </a:avLst>
          </a:prstGeom>
          <a:solidFill>
            <a:srgbClr val="F3F0FF"/>
          </a:solidFill>
          <a:ln w="12700">
            <a:solidFill>
              <a:srgbClr val="CBD8F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31520" y="1783080"/>
            <a:ext cx="768096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基础：画 y=±6/x 草图并验证面积；提高：过 (2,−3) 求解析式；拓展：对比 y=2x 与 y=2/x。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57200" y="4114800"/>
            <a:ext cx="2743200" cy="384048"/>
          </a:xfrm>
          <a:prstGeom prst="roundRect">
            <a:avLst>
              <a:gd name="adj" fmla="val 14286"/>
            </a:avLst>
          </a:prstGeom>
          <a:solidFill>
            <a:srgbClr val="6B4FD8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4105656"/>
            <a:ext cx="27432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再次打开双曲线台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 · 双曲线台 · 八年级·反比例函数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3F0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D152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把抽象变成可操作的证据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 · 双曲线台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29260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光鹿课件 · 初中数学尖刀成套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291840" y="3749040"/>
            <a:ext cx="2560320" cy="384048"/>
          </a:xfrm>
          <a:prstGeom prst="roundRect">
            <a:avLst>
              <a:gd name="adj" fmla="val 14286"/>
            </a:avLst>
          </a:prstGeom>
          <a:solidFill>
            <a:srgbClr val="6B4FD8"/>
          </a:solidFill>
          <a:ln/>
        </p:spPr>
      </p:sp>
      <p:sp>
        <p:nvSpPr>
          <p:cNvPr id="6" name="Text 4"/>
          <p:cNvSpPr/>
          <p:nvPr/>
        </p:nvSpPr>
        <p:spPr>
          <a:xfrm>
            <a:off x="3291840" y="3739896"/>
            <a:ext cx="256032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u="sng" dirty="0">
                <a:solidFill>
                  <a:srgbClr val="FFFFF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  <a:hlinkClick r:id="rId1" invalidUrl="" action="" tgtFrame="" tooltip="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▶  开始上课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4828032"/>
            <a:ext cx="658368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A7C95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反比例函数 · 双曲线台 · 八年级·反比例函数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8229600" y="4809744"/>
            <a:ext cx="548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4A32A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P.8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反比例函数</dc:title>
  <dc:subject>PptxGenJS Presentation</dc:subject>
  <dc:creator>光鹿课件</dc:creator>
  <cp:lastModifiedBy>光鹿课件</cp:lastModifiedBy>
  <cp:revision>1</cp:revision>
  <dcterms:created xsi:type="dcterms:W3CDTF">2026-07-10T20:48:14Z</dcterms:created>
  <dcterms:modified xsi:type="dcterms:W3CDTF">2026-07-10T20:48:14Z</dcterms:modified>
</cp:coreProperties>
</file>