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undred-school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undred-schools/index.html?tab=school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hundred-schools/index.html?tab=match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hundred-schools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6DC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百家争鸣-诸子台/ppt-assets/c-school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1A0C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6DCC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Hundred Schools of Thought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2EA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诸子百家 · 主张对对碰 · 闯关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4A7A5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打开诸子台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为什么诸子要“争鸣”?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春秋战国时期社会发生&lt;b&gt;大变革&lt;/b&gt;,旧秩序被打破 —— 人们该怎样治国、怎样做人?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各学派&lt;b&gt;著书立说、相互辩论&lt;/b&gt;,形成思想文化繁荣的“&lt;b&gt;百家争鸣&lt;/b&gt;”局面。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79A48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&lt;b&gt;点学派卡片看主张 → 主张对对碰 → 闯关&lt;/b&gt;,把“学派—人物—主张”记清楚。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Schools · 诸子百家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主要学派与代表人物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7A5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572768"/>
          <a:ext cx="8412480" cy="914400"/>
        </p:xfrm>
        <a:graphic>
          <a:graphicData uri="http://schemas.openxmlformats.org/drawingml/2006/table">
            <a:tbl>
              <a:tblPr/>
              <a:tblGrid>
                <a:gridCol w="1097280"/>
                <a:gridCol w="2103120"/>
                <a:gridCol w="521208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3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学派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29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3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代表人物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291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3EFE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核心主张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291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35604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儒家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孔子 / 孟子 / 荀子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孔子:“仁”、为政以德、有教无类(《论语》);孟子:仁政、民贵君轻;荀子:礼治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35604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道家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老子 / 庄子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老子:顺应自然、对立双方相互转化(朴素辩证法,《道德经》);庄子:顺应自然民心、精神自由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35604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墨家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墨子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兼爱、非攻;提倡节俭;选贤任能(尚贤)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35604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法家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韩非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以法治国、建立中央集权专制统治;思想被秦所采用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50" b="1" dirty="0">
                          <a:solidFill>
                            <a:srgbClr val="35604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兵家</a:t>
                      </a:r>
                      <a:endParaRPr lang="en-US" sz="13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孙武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29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著《孙子兵法》;“知彼知己者,百战不殆”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EC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5720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在诸子台点每张学派卡片,即看该学派代表人物与核心主张并朗读。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Key · 核心主张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记牢各家“一句话主张”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4023360" cy="1298448"/>
          </a:xfrm>
          <a:prstGeom prst="roundRect">
            <a:avLst>
              <a:gd name="adj" fmla="val 7042"/>
            </a:avLst>
          </a:prstGeom>
          <a:solidFill>
            <a:srgbClr val="FAF6EC"/>
          </a:solidFill>
          <a:ln w="16510">
            <a:solidFill>
              <a:srgbClr val="35604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4023360" cy="73152"/>
          </a:xfrm>
          <a:prstGeom prst="rect">
            <a:avLst/>
          </a:prstGeom>
          <a:solidFill>
            <a:srgbClr val="356048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810512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儒家 · 仁 / 仁政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58368" y="2304288"/>
            <a:ext cx="362102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C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孔子核心“仁”、为政以德、有教无类;孟子“仁政”“民贵君轻”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663440" y="1627632"/>
            <a:ext cx="4023360" cy="1298448"/>
          </a:xfrm>
          <a:prstGeom prst="roundRect">
            <a:avLst>
              <a:gd name="adj" fmla="val 7042"/>
            </a:avLst>
          </a:prstGeom>
          <a:solidFill>
            <a:srgbClr val="FAF6EC"/>
          </a:solidFill>
          <a:ln w="16510">
            <a:solidFill>
              <a:srgbClr val="C79A4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63440" y="1627632"/>
            <a:ext cx="4023360" cy="73152"/>
          </a:xfrm>
          <a:prstGeom prst="rect">
            <a:avLst/>
          </a:prstGeom>
          <a:solidFill>
            <a:srgbClr val="C79A48"/>
          </a:solidFill>
          <a:ln/>
        </p:spPr>
      </p:sp>
      <p:sp>
        <p:nvSpPr>
          <p:cNvPr id="12" name="Text 10"/>
          <p:cNvSpPr/>
          <p:nvPr/>
        </p:nvSpPr>
        <p:spPr>
          <a:xfrm>
            <a:off x="4663440" y="1810512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C79A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道家 · 顺应自然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864608" y="2304288"/>
            <a:ext cx="362102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C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老子顺应自然、对立双方相互转化(朴素辩证法)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127248"/>
            <a:ext cx="4023360" cy="1298448"/>
          </a:xfrm>
          <a:prstGeom prst="roundRect">
            <a:avLst>
              <a:gd name="adj" fmla="val 7042"/>
            </a:avLst>
          </a:prstGeom>
          <a:solidFill>
            <a:srgbClr val="FAF6EC"/>
          </a:solidFill>
          <a:ln w="16510">
            <a:solidFill>
              <a:srgbClr val="4A7A5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127248"/>
            <a:ext cx="4023360" cy="73152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6" name="Text 14"/>
          <p:cNvSpPr/>
          <p:nvPr/>
        </p:nvSpPr>
        <p:spPr>
          <a:xfrm>
            <a:off x="457200" y="331012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A7A5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墨家 · 兼爱非攻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58368" y="3803904"/>
            <a:ext cx="362102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C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墨子主张兼爱、非攻,提倡节俭、尚贤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663440" y="3127248"/>
            <a:ext cx="4023360" cy="1298448"/>
          </a:xfrm>
          <a:prstGeom prst="roundRect">
            <a:avLst>
              <a:gd name="adj" fmla="val 7042"/>
            </a:avLst>
          </a:prstGeom>
          <a:solidFill>
            <a:srgbClr val="FAF6EC"/>
          </a:solidFill>
          <a:ln w="16510">
            <a:solidFill>
              <a:srgbClr val="356048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63440" y="3127248"/>
            <a:ext cx="4023360" cy="73152"/>
          </a:xfrm>
          <a:prstGeom prst="rect">
            <a:avLst/>
          </a:prstGeom>
          <a:solidFill>
            <a:srgbClr val="356048"/>
          </a:solidFill>
          <a:ln/>
        </p:spPr>
      </p:sp>
      <p:sp>
        <p:nvSpPr>
          <p:cNvPr id="20" name="Text 18"/>
          <p:cNvSpPr/>
          <p:nvPr/>
        </p:nvSpPr>
        <p:spPr>
          <a:xfrm>
            <a:off x="4663440" y="331012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法家 · 以法治国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4864608" y="3803904"/>
            <a:ext cx="362102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4A3C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韩非主张以法治国、中央集权,其思想被秦采用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诸子百家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点学派卡片,看主张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点学派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点儒/道/墨/法/兵,展开该学派详情。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看人物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逐位列出代表人物与核心主张。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79A48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听朗读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自动朗读,主张文字按教材口径。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9A8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百家争鸣-诸子台/ppt-assets/c-school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诸子百家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4A7A5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诸子台 · 诸子百家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主张对对碰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把主张连到正确的人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读主张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给出一条主张/名言,如“仁政”。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选对象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从选项里点出对应人物或学派。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C79A48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即时判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放对得分,放错标出正解给说明。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9A8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E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百家争鸣-诸子台/ppt-assets/c-mat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主张对对碰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4A7A5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诸子台 · 主张对对碰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诸子百家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8308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背景:春秋战国社会大变革,各学派著书立说、相互辩论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2860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儒</a:t>
            </a:r>
            <a:pPr indent="0" marL="0">
              <a:buNone/>
            </a:pPr>
            <a:r>
              <a:rPr lang="en-US" sz="125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:孔子(仁·为政以德·有教无类·《论语》)·孟子(仁政·民贵君轻)·荀子(礼治)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48640" y="27432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道</a:t>
            </a:r>
            <a:pPr indent="0" marL="0">
              <a:buNone/>
            </a:pPr>
            <a:r>
              <a:rPr lang="en-US" sz="125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:老子(顺应自然·朴素辩证法·《道德经》)·庄子(精神自由)　</a:t>
            </a:r>
            <a:pPr indent="0" marL="0">
              <a:buNone/>
            </a:pPr>
            <a:r>
              <a:rPr lang="en-US" sz="125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墨</a:t>
            </a:r>
            <a:pPr indent="0" marL="0">
              <a:buNone/>
            </a:pPr>
            <a:r>
              <a:rPr lang="en-US" sz="125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:墨子(兼爱·非攻·尚贤)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548640" y="32004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法</a:t>
            </a:r>
            <a:pPr indent="0" marL="0">
              <a:buNone/>
            </a:pPr>
            <a:r>
              <a:rPr lang="en-US" sz="125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:韩非(以法治国·中央集权·被秦采用)　</a:t>
            </a:r>
            <a:pPr indent="0" marL="0">
              <a:buNone/>
            </a:pPr>
            <a:r>
              <a:rPr lang="en-US" sz="125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兵</a:t>
            </a:r>
            <a:pPr indent="0" marL="0">
              <a:buNone/>
            </a:pPr>
            <a:r>
              <a:rPr lang="en-US" sz="125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:孙武(《孙子兵法》)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48640" y="365760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C79A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意义:中国古代第一次思想文化发展的高峰,影响深远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3291840" y="420624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4A7A5A"/>
          </a:solidFill>
          <a:ln/>
        </p:spPr>
      </p:sp>
      <p:sp>
        <p:nvSpPr>
          <p:cNvPr id="12" name="Text 10"/>
          <p:cNvSpPr/>
          <p:nvPr/>
        </p:nvSpPr>
        <p:spPr>
          <a:xfrm>
            <a:off x="3291840" y="4197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诸子台 · 闯关检测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3291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3EF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理清楚,记得牢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DE3CC"/>
          </a:solidFill>
          <a:ln w="12700">
            <a:solidFill>
              <a:srgbClr val="4A7A5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制作“学派—代表人物—核心主张”对应表(儒道墨法兵),每家至少写一句核心主张。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DCC6"/>
          </a:solidFill>
          <a:ln w="9525">
            <a:solidFill>
              <a:srgbClr val="D6C9A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从“仁/仁政/兼爱非攻/以法治国/顺应自然”任选两条,各写一句理解,说说今天还能用在哪里。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DCC6"/>
          </a:solidFill>
          <a:ln w="9525">
            <a:solidFill>
              <a:srgbClr val="D6C9A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79A48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329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查找一句诸子名言,说明出自哪家、什么意思,下节课分享。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560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DC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百家争鸣-诸子台/ppt-assets/c-school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1A0C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2EA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中国古代第一次思想文化发展的高峰 · 影响深远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6C9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百家争鸣 · 部编版历史(七年级上册)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6C9A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百家争鸣</dc:title>
  <dc:subject>PptxGenJS Presentation</dc:subject>
  <dc:creator>光鹿课件</dc:creator>
  <cp:lastModifiedBy>光鹿课件</cp:lastModifiedBy>
  <cp:revision>1</cp:revision>
  <dcterms:created xsi:type="dcterms:W3CDTF">2026-06-14T12:03:51Z</dcterms:created>
  <dcterms:modified xsi:type="dcterms:W3CDTF">2026-06-14T12:03:51Z</dcterms:modified>
</cp:coreProperties>
</file>