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hetang-yuese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hetang-yuese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hetang-yuese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hetang-yuese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hetang-yuese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hetang-yuese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荷塘月色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趁夜出门，循着满月的清辉走进一片只属于自己的田田荷塘。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8FAE9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7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C263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C26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8FAE9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8FAE9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读准'蓊郁(wěng yù)、踱(duó)、袅娜(niǎo nuó)、媛(yuàn)、脉脉(mò mò)'等字音，积累叠词与精美词句。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8FAE9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品味比喻、拟人、通感等修辞，赏析'泻''浮''洗''笼'等炼字，体会景物描写的层次与画面感。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8FAE9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把握'淡淡的哀愁与淡淡的喜悦'交织的复杂心境，理解情景交融与'不宁静—求宁静—仍不宁静'的情感脉络。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7B98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荷塘月色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移步换景·月下荷塘漫游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点击四站，跟随作者沿小路走向荷塘，从荷叶到月色再到四面树影，看景随步移、情随景生。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FAE9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荷塘月色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情境对照台·出门与归来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在出门与归来之间切换，看作者的心绪如何随这趟月夜漫游起落，又回到原处。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FAE9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荷塘月色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写景散文四把钥匙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从修辞、炼字、章法、情景四处，读懂这篇现代散文经典的语言之美。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FAE9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荷塘月色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深度赏析·素淡月色里的丰盈笔致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FAE9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荷塘月色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8FAE9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7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C263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C26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出门·缘起:心里颇不宁静→想起日日走过的荷塘→披衣出门，独行小煤屑路。以'不宁静'起，奠定全文情感基调。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观荷·写景:田田荷叶（比喻拟人）→缕缕清香（通感）→月色如水（泻浮洗笼）→四面树影（光影斑驳）。移步换景，层层铺展月下荷塘之美。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归来·收束:由荷塘联想江南采莲旧事→猛抬头已到门前→什么声息也没有。首尾呼应，宁静短暂，淡淡哀愁仍在。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7B98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7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C7B98F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C26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7B98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熟读并背诵'曲曲折折的荷塘上面……又像笼着轻纱的梦'两段写景文字，准确读写'蓊郁、踱、袅娜、脉脉、弥望'等词。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7B98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从文中找出三处比喻或通感的句子，分别分析其本体、喻体及表达效果，写成不少于200字的赏析片段。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7B98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结合1927年的时代背景与文中'热闹是它们的，我什么也没有'等句，写一篇短评，分析本文'淡淡的喜悦'与'淡淡的哀愁'是如何交织呈现的。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7B98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荷塘月色 · 青墨与月白交融的朦胧夜荷卷，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AE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荷塘月色 · 青墨与月白交融的朦胧夜荷卷，</dc:title>
  <dc:subject>PptxGenJS Presentation</dc:subject>
  <dc:creator>光鹿课件</dc:creator>
  <cp:lastModifiedBy>光鹿课件</cp:lastModifiedBy>
  <cp:revision>1</cp:revision>
  <dcterms:created xsi:type="dcterms:W3CDTF">2026-06-25T14:23:01Z</dcterms:created>
  <dcterms:modified xsi:type="dcterms:W3CDTF">2026-06-25T14:23:01Z</dcterms:modified>
</cp:coreProperties>
</file>