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eredity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eredity/index.html?tab=concep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eredity/index.html?tab=cros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heredity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1D9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遗传变异-遗传台/ppt-assets/c-concep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A22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1CF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Genes &amp; Traits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7E2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基因与性状 · 细胞→DNA→基因 · 显性 A / 隐性 a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03A8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打开遗传台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孩子为什么像父母?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孩子像父母是&lt;b&gt;遗传&lt;/b&gt;;一家人之间又各有不同是&lt;b&gt;变异&lt;/b&gt; —— 它们都普遍存在。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性状由&lt;b&gt;基因&lt;/b&gt;控制:基因在哪里?为什么有的性状显、有的隐?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&lt;b&gt;点圆圈看结构 → 弄清显隐性 → 做遗传图解算比例 → 闯关&lt;/b&gt;,看得见、算得出。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Where · 基因在哪里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细胞核 → 染色体 → DNA → 基因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27632"/>
          <a:ext cx="804672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630936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结构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说明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7A2A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生物体结构和功能的基本单位,遗传信息藏在细胞核里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7A2A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细胞核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细胞的“控制中心”,遗传物质几乎都集中在这里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7A2A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染色体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细胞核中由 DNA 和蛋白质组成;体细胞里成对存在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7A2A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DNA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染色体的主要成分,是主要的遗传物质(双螺旋)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7A2A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基因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有遗传效应的 DNA 片段,控制生物的性状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C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包含关系:细胞 ⊃ 细胞核 ⊃ 染色体 ⊃ DNA ⊃ 基因。在遗传台点圆圈逐层放大,看得最清楚。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显隐性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显性基因 A 与隐性基因 a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DF6FB"/>
          </a:solidFill>
          <a:ln w="15240">
            <a:solidFill>
              <a:srgbClr val="B03A8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9222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体细胞里基因成对(分别来自父母):大写 A = 显性基因,小写 a = 隐性基因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相对性状举例:能卷舌/不能卷舌 · 有耳垂/无耳垂 · 双眼皮/单眼皮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DF6FB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A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AA、Aa → 显性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含显性基因 A 就表现显性性状(Aa 含 a 但被掩盖)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DF6FB"/>
          </a:solidFill>
          <a:ln w="16510">
            <a:solidFill>
              <a:srgbClr val="7A2A6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7A2A6A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7A2A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aa → 隐性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只有没有显性基因(aa)时才表现隐性性状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基因与性状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点圆圈,层层放大看结构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点圆圈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点任一层,右侧显示该结构的说明并朗读。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看包含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⊃ 细胞核 ⊃ 染色体 ⊃ DNA ⊃ 基因。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懂显隐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点到“基因”看成对基因与显性 A/隐性 a。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2C3D8"/>
            </a:solidFill>
            <a:prstDash val="solid"/>
          </a:ln>
          <a:effectLst>
            <a:outerShdw sx="100000" sy="100000" kx="0" ky="0" algn="bl" rotWithShape="0" blurRad="152400" dist="38100" dir="5400000">
              <a:srgbClr val="9A6D8A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遗传变异-遗传台/ppt-assets/c-concep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472184" cy="274320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… → 基因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B03A8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遗传台 · 基因与性状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遗传图解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选父母基因,算子代比例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选父母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 Aa×Aa / AA×aa / Aa×aa 的基因组成。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看配子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自动生成配子与子代棋盘格。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算比例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Aa×Aa → 显∶隐 = 3∶1,看着比例的由来。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2C3D8"/>
            </a:solidFill>
            <a:prstDash val="solid"/>
          </a:ln>
          <a:effectLst>
            <a:outerShdw sx="100000" sy="100000" kx="0" ky="0" algn="bl" rotWithShape="0" blurRad="152400" dist="38100" dir="5400000">
              <a:srgbClr val="9A6D8A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遗传变异-遗传台/ppt-assets/c-cro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Aa × Aa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03A8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遗传台 · 遗传图解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 = 亲子相似;变异 = 亲子与子代间差异(都普遍存在)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4231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⊃ 细胞核 ⊃ 染色体 ⊃ DNA ⊃ 基因</a:t>
            </a:r>
            <a:pPr indent="0" marL="0">
              <a:buNone/>
            </a:pPr>
            <a:r>
              <a:rPr lang="en-US" sz="140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(基因 = 有遗传效应的 DNA 片段,控制性状)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2971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 显性 · a 隐性;AA、Aa → 显性,只有 aa → 隐性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Aa × Aa 子代 AA∶Aa∶aa = 1∶2∶1,显性∶隐性 = 3∶1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3A8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遗传台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会说结构,会推比例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7E2F0"/>
          </a:solidFill>
          <a:ln w="12700">
            <a:solidFill>
              <a:srgbClr val="B03A8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写出细胞/细胞核/染色体/DNA/基因的包含关系;说明 AA、Aa、aa 各表现什么性状。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D9EA"/>
          </a:solidFill>
          <a:ln w="9525">
            <a:solidFill>
              <a:srgbClr val="E2C3D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03A8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 Aa×aa 的遗传图解(亲代→配子→子代),写出子代基因型与显∶隐比例。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D9EA"/>
          </a:solidFill>
          <a:ln w="9525">
            <a:solidFill>
              <a:srgbClr val="E2C3D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各举一个可遗传变异与不遗传变异的例子并说明依据;查阅人的性别如何决定(XX/XY)。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D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A2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1D9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遗传变异-遗传台/ppt-assets/c-concep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A22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or a?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7E2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看得见结构 · 算得出比例 · 理解遗传与变异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1D9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遗传与变异 · 基因与性状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1D9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遗传与变异</dc:title>
  <dc:subject>PptxGenJS Presentation</dc:subject>
  <dc:creator>光鹿课件</dc:creator>
  <cp:lastModifiedBy>光鹿课件</cp:lastModifiedBy>
  <cp:revision>1</cp:revision>
  <dcterms:created xsi:type="dcterms:W3CDTF">2026-06-14T11:52:27Z</dcterms:created>
  <dcterms:modified xsi:type="dcterms:W3CDTF">2026-06-14T11:52:27Z</dcterms:modified>
</cp:coreProperties>
</file>