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anzi-build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anzi-build/index.html?tab=build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anzi-build/index.html?tab=radical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hanzi-build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CDF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汉字部件拼字-拼字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1F18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AD9B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部编版语文 · 小学 · 趣味识字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3E7C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加一加合体字 · 偏旁表意 · 看偏旁猜字义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03A2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打开拼字台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日 + 月 = 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猜一猜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“日”和“月”加在一起,会拼成哪个字?它们都会发光,合起来就是……&lt;b&gt;明&lt;/b&gt;!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很多汉字是&lt;b&gt;合体字&lt;/b&gt;,可以“&lt;b&gt;加一加&lt;/b&gt;”——把部件拼成一个字。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8941F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&lt;b&gt;动手拼字 → 看偏旁猜字义 → 归类记字 → 闯关&lt;/b&gt;,识字又快又牢。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Build · 加一加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加一加,拼合体字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2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143000"/>
                <a:gridCol w="822960"/>
                <a:gridCol w="2240280"/>
                <a:gridCol w="1143000"/>
                <a:gridCol w="822960"/>
                <a:gridCol w="22402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加一加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拼成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读音 / 组词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加一加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拼成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读音 / 组词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氵+青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清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qīng · 清水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日+月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明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míng · 明亮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木+木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林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lín · 树林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女+子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好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hǎo · 友好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口+鸟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鸣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míng · 鸟鸣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亻+木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休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xiū · 休息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木+子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李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lǐ · 李子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日+生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8F2C1D"/>
                          </a:solidFill>
                          <a:latin typeface="KaiTi" pitchFamily="34" charset="0"/>
                          <a:ea typeface="KaiTi" pitchFamily="34" charset="-122"/>
                          <a:cs typeface="KaiTi" pitchFamily="34" charset="-120"/>
                        </a:rPr>
                        <a:t>星</a:t>
                      </a:r>
                      <a:endParaRPr lang="en-US" sz="1600" dirty="0">
                        <a:latin typeface="KaiTi" charset="0"/>
                        <a:ea typeface="KaiTi" charset="0"/>
                        <a:cs typeface="KaiT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xīng · 星星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2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在拼字台点两个部件,就能把它“拼”出来——拼对显示读音和组词。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Radical · 偏旁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看偏旁,猜字义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6EFE2"/>
          </a:solidFill>
          <a:ln w="15240">
            <a:solidFill>
              <a:srgbClr val="B03A2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627632"/>
            <a:ext cx="8046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4A40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很多偏旁会“提示字义”:看到偏旁,就能猜出这个字大概和什么有关。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4114800" cy="960120"/>
          </a:xfrm>
          <a:prstGeom prst="roundRect">
            <a:avLst>
              <a:gd name="adj" fmla="val 9524"/>
            </a:avLst>
          </a:prstGeom>
          <a:solidFill>
            <a:srgbClr val="F6EFE2"/>
          </a:solidFill>
          <a:ln w="15240">
            <a:solidFill>
              <a:srgbClr val="B03A2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2743200"/>
            <a:ext cx="73152" cy="96012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0" name="Text 8"/>
          <p:cNvSpPr/>
          <p:nvPr/>
        </p:nvSpPr>
        <p:spPr>
          <a:xfrm>
            <a:off x="658368" y="2852928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氵 三点水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58368" y="3218688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4A40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多与水有关:江 河 湖 海 清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0" y="2743200"/>
            <a:ext cx="4114800" cy="960120"/>
          </a:xfrm>
          <a:prstGeom prst="roundRect">
            <a:avLst>
              <a:gd name="adj" fmla="val 9524"/>
            </a:avLst>
          </a:prstGeom>
          <a:solidFill>
            <a:srgbClr val="F6EFE2"/>
          </a:solidFill>
          <a:ln w="15240">
            <a:solidFill>
              <a:srgbClr val="C8941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0" y="2743200"/>
            <a:ext cx="73152" cy="960120"/>
          </a:xfrm>
          <a:prstGeom prst="rect">
            <a:avLst/>
          </a:prstGeom>
          <a:solidFill>
            <a:srgbClr val="C8941F"/>
          </a:solidFill>
          <a:ln/>
        </p:spPr>
      </p:sp>
      <p:sp>
        <p:nvSpPr>
          <p:cNvPr id="14" name="Text 12"/>
          <p:cNvSpPr/>
          <p:nvPr/>
        </p:nvSpPr>
        <p:spPr>
          <a:xfrm>
            <a:off x="4773168" y="2852928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C894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 木字旁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773168" y="3218688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4A40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多与树木有关:林 树 村 桥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886200"/>
            <a:ext cx="4114800" cy="960120"/>
          </a:xfrm>
          <a:prstGeom prst="roundRect">
            <a:avLst>
              <a:gd name="adj" fmla="val 9524"/>
            </a:avLst>
          </a:prstGeom>
          <a:solidFill>
            <a:srgbClr val="F6EFE2"/>
          </a:solidFill>
          <a:ln w="15240">
            <a:solidFill>
              <a:srgbClr val="3F9A6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886200"/>
            <a:ext cx="73152" cy="960120"/>
          </a:xfrm>
          <a:prstGeom prst="rect">
            <a:avLst/>
          </a:prstGeom>
          <a:solidFill>
            <a:srgbClr val="3F9A6A"/>
          </a:solidFill>
          <a:ln/>
        </p:spPr>
      </p:sp>
      <p:sp>
        <p:nvSpPr>
          <p:cNvPr id="18" name="Text 16"/>
          <p:cNvSpPr/>
          <p:nvPr/>
        </p:nvSpPr>
        <p:spPr>
          <a:xfrm>
            <a:off x="658368" y="3995928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9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艹 草字头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58368" y="4361688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4A40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多与植物有关:花 草 芽 苗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4572000" y="3886200"/>
            <a:ext cx="4114800" cy="960120"/>
          </a:xfrm>
          <a:prstGeom prst="roundRect">
            <a:avLst>
              <a:gd name="adj" fmla="val 9524"/>
            </a:avLst>
          </a:prstGeom>
          <a:solidFill>
            <a:srgbClr val="F6EFE2"/>
          </a:solidFill>
          <a:ln w="15240">
            <a:solidFill>
              <a:srgbClr val="8F2C1D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572000" y="3886200"/>
            <a:ext cx="73152" cy="960120"/>
          </a:xfrm>
          <a:prstGeom prst="rect">
            <a:avLst/>
          </a:prstGeom>
          <a:solidFill>
            <a:srgbClr val="8F2C1D"/>
          </a:solidFill>
          <a:ln/>
        </p:spPr>
      </p:sp>
      <p:sp>
        <p:nvSpPr>
          <p:cNvPr id="22" name="Text 20"/>
          <p:cNvSpPr/>
          <p:nvPr/>
        </p:nvSpPr>
        <p:spPr>
          <a:xfrm>
            <a:off x="4773168" y="3995928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亻 单人旁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4773168" y="4361688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4A40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多与人有关:你 他 休 住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加一加拼字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点两个部件,拼成一个字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看提示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上方给出字义提示和所需部件。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点部件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点两个部件填进“□+□=□”。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8941F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看结果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拼对显示整字、读音、组词并朗读。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C"/>
            </a:solidFill>
            <a:prstDash val="solid"/>
          </a:ln>
          <a:effectLst>
            <a:outerShdw sx="100000" sy="100000" kx="0" ky="0" algn="bl" rotWithShape="0" blurRad="152400" dist="38100" dir="5400000">
              <a:srgbClr val="8A7C6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汉字部件拼字-拼字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234440" cy="274320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氵 + 青 = 清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B03A2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拼字台 · 加一加拼字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偏旁表意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点偏旁,看它表示什么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点偏旁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点三点水、木字旁、草字头…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看规律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显示它一般表示什么意思。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8941F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记例字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给出一组例字,归类记更牢。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C"/>
            </a:solidFill>
            <a:prstDash val="solid"/>
          </a:ln>
          <a:effectLst>
            <a:outerShdw sx="100000" sy="100000" kx="0" ky="0" algn="bl" rotWithShape="0" blurRad="152400" dist="38100" dir="5400000">
              <a:srgbClr val="8A7C6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汉字部件拼字-拼字台/ppt-assets/c-radica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氵 → 水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B03A2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拼字台 · 偏旁表意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8F2C1D"/>
                </a:solidFill>
                <a:latin typeface="KaiTi" pitchFamily="34" charset="0"/>
                <a:ea typeface="KaiTi" pitchFamily="34" charset="-122"/>
                <a:cs typeface="KaiTi" pitchFamily="34" charset="-120"/>
              </a:rPr>
              <a:t>加一加:</a:t>
            </a:r>
            <a:pPr indent="0" marL="0">
              <a:buNone/>
            </a:pPr>
            <a:r>
              <a:rPr lang="en-US" sz="1600" b="1" dirty="0">
                <a:solidFill>
                  <a:srgbClr val="2A2620"/>
                </a:solidFill>
                <a:latin typeface="KaiTi" pitchFamily="34" charset="0"/>
                <a:ea typeface="KaiTi" pitchFamily="34" charset="-122"/>
                <a:cs typeface="KaiTi" pitchFamily="34" charset="-120"/>
              </a:rPr>
              <a:t>氵+青=清　日+月=明　木+木=林　女+子=好　亻+木=休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260604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偏旁表意:</a:t>
            </a:r>
            <a:pPr indent="0" marL="0">
              <a:buNone/>
            </a:pPr>
            <a:r>
              <a:rPr lang="en-US" sz="15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氵→水　木→树木　艹→植物　亻→人　口→嘴/声音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48640" y="33375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方法:加一加拼字 · 看偏旁猜字义 · 同偏旁归类记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03A2A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拼字台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拼得出,认得清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E0D6"/>
          </a:solidFill>
          <a:ln w="12700">
            <a:solidFill>
              <a:srgbClr val="B03A2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 4 个合体字(清、明、林、好),各说说它由哪两个部件加成,并各组一个词。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DFC6"/>
          </a:solidFill>
          <a:ln w="9525">
            <a:solidFill>
              <a:srgbClr val="DCC9A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 5 个带“三点水/木字旁”的字,说说它们和水/树木有什么关系。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DFC6"/>
          </a:solidFill>
          <a:ln w="9525">
            <a:solidFill>
              <a:srgbClr val="DCC9A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8941F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自己用部件“加一加”再拼 3 个合体字,画成拼字小卡片,下节课和同学分享。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2C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CDF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汉字部件拼字-拼字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1F1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加一加,拼出汉字!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3E7C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动手拼字 · 看偏旁猜字义 · 归类记字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CDF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汉字部件拼一拼 · 合体字 · 部编版语文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CDF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汉字部件拼一拼</dc:title>
  <dc:subject>PptxGenJS Presentation</dc:subject>
  <dc:creator>光鹿课件</dc:creator>
  <cp:lastModifiedBy>光鹿课件</cp:lastModifiedBy>
  <cp:revision>1</cp:revision>
  <dcterms:created xsi:type="dcterms:W3CDTF">2026-06-14T12:26:45Z</dcterms:created>
  <dcterms:modified xsi:type="dcterms:W3CDTF">2026-06-14T12:26:45Z</dcterms:modified>
</cp:coreProperties>
</file>