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guancanghai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登碣石以观沧海，听一个英雄把整片海纳入胸中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统编版语文七年级上册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8E2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0F2B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0F2B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08A3E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08A3E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读准·读出气势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读准字音节奏，读出四言诗苍劲雄浑的语气，背诵全诗。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08A3E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析景·理虚实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梳理'实景—想象'的写景层次，分清动景与静景，理解'日月星汉'是虚写、是想象。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08A3E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悟情·见胸襟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通过'观'字与壮阔之景，体会曹操一统天下、建功立业的博大胸怀与豪迈情怀，理解'借景抒情、托物言志'。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循诗移步 · 一句一景观沧海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按顺序点选诗句，看背景随景物层层展开，体会从眼前实景到胸中想象的推进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虚实对照台 · 眼前的海与胸中的海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点选'眼前实景'或'胸中想象'，对照背景与文字，体会曹操如何借景言志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读诗锦囊 · 走近《观沧海》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四张卡片，帮你把这首四言诗读懂、读透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赏析品读 · 海有多大，心有多阔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观沧海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08A3E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8E2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0F2B33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0F2B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观·总领全篇:东临碣石，以观沧海 → 一'观'立骨，登高远望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景·实写虚写:实景(动静相生)：水/岛、树木/洪波；虚写(想象)：日月、星汉若出其中其里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情·借景言志:海纳日月 → 胸襟博大 → 一统天下、建功立业的豪情（托物言志）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8E2D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3F8A8C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0F2B3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有感情地背诵并默写《观沧海》全诗，标出诗中属于'想象(虚写)'的诗句，并说明理由。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任选诗中一句写景诗句(如'秋风萧瑟，洪波涌起')，用一段80字以上的散文化文字，把它扩写成你眼前的画面。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对比阅读曹操《龟虽寿》'老骥伏枥，志在千里'，写一段100字短评：两首诗都'歌以咏志'，它们抒发的'志'有何相通之处？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3F8A8C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观沧海 · 苍青沧海上浮起鎏金日月，碣石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08A3E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观沧海 · 苍青沧海上浮起鎏金日月，碣石</dc:title>
  <dc:subject>PptxGenJS Presentation</dc:subject>
  <dc:creator>光鹿课件</dc:creator>
  <cp:lastModifiedBy>光鹿课件</cp:lastModifiedBy>
  <cp:revision>1</cp:revision>
  <dcterms:created xsi:type="dcterms:W3CDTF">2026-06-24T13:46:09Z</dcterms:created>
  <dcterms:modified xsi:type="dcterms:W3CDTF">2026-06-24T13:46:09Z</dcterms:modified>
</cp:coreProperties>
</file>