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grand-canal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grand-canal/index.html?tab=map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grand-canal/index.html?tab=impact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grand-canal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7E6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隋朝大运河-运河台/ppt-assets/c-ma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302A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300" kern="0" dirty="0">
                <a:solidFill>
                  <a:srgbClr val="DCE9C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GRAND CANAL · SUI DYNASTY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8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隋朝大运河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AF3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一条大动脉 · 以洛阳为中心 · 北抵涿郡 · 南至余杭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2F7FA5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打开运河台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6F1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243B2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这条河,连接了哪里?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一条南北纵向的大河,从今天的&lt;b&gt;北京&lt;/b&gt;一直通到&lt;b&gt;杭州&lt;/b&gt; —— 它是谁、什么时候、为什么要修?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&lt;b&gt;隋朝大运河&lt;/b&gt;:隋炀帝605年起开凿,以洛阳为中心,沟通南北、连起五大水系。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9A7E32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&lt;b&gt;点地图记三点四段 → 看作用与评价 → 闯关&lt;/b&gt;,把线路记牢、把功过看清。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隋朝大运河 · 部编版历史 七年级下册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3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6F1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43B2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Map · 三点四段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以洛阳为中心,三点四段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7FA5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11480" y="1627632"/>
          <a:ext cx="8321040" cy="914400"/>
        </p:xfrm>
        <a:graphic>
          <a:graphicData uri="http://schemas.openxmlformats.org/drawingml/2006/table">
            <a:tbl>
              <a:tblPr/>
              <a:tblGrid>
                <a:gridCol w="2194560"/>
                <a:gridCol w="3657600"/>
                <a:gridCol w="246888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1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四段(自北向南)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3B2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1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连接的两端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3B2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1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说明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3B2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1F638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① 永济渠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43B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洛阳 — 涿郡(今北京)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43B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最北一段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E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1F638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② 通济渠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43B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洛阳 — 淮水(淮河)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43B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中段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E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1F638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③ 邗沟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43B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淮水(淮河) — 长江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43B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沟通江淮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E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1F638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④ 江南河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43B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长江 — 余杭(今杭州)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E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243B2E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最南一段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6DC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E3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160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中心:洛阳　·　北抵涿郡(今北京)　·　南至余杭(今杭州)　·　沟通海河·黄河·淮河·长江·钱塘江五大水系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隋朝大运河 · 部编版历史 七年级下册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3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1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585216" cy="292608"/>
          </a:xfrm>
          <a:prstGeom prst="rect">
            <a:avLst/>
          </a:prstGeom>
          <a:solidFill>
            <a:srgbClr val="243B2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关键史实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记住这几条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914400"/>
          </a:xfrm>
          <a:prstGeom prst="roundRect">
            <a:avLst>
              <a:gd name="adj" fmla="val 8000"/>
            </a:avLst>
          </a:prstGeom>
          <a:solidFill>
            <a:srgbClr val="F6F1E3"/>
          </a:solidFill>
          <a:ln w="15240">
            <a:solidFill>
              <a:srgbClr val="2F7FA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57200" y="1810512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900" b="1" dirty="0">
                <a:solidFill>
                  <a:srgbClr val="1F63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隋炀帝 </a:t>
            </a:r>
            <a:pPr algn="ctr" indent="0" marL="0">
              <a:buNone/>
            </a:pPr>
            <a:r>
              <a:rPr lang="en-US" sz="1900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于 </a:t>
            </a:r>
            <a:pPr algn="ctr" indent="0" marL="0">
              <a:buNone/>
            </a:pPr>
            <a:r>
              <a:rPr lang="en-US" sz="1900" b="1" dirty="0">
                <a:solidFill>
                  <a:srgbClr val="C039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605 年 </a:t>
            </a:r>
            <a:pPr algn="ctr" indent="0" marL="0">
              <a:buNone/>
            </a:pPr>
            <a:r>
              <a:rPr lang="en-US" sz="1900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起开凿 · </a:t>
            </a:r>
            <a:pPr algn="ctr" indent="0" marL="0">
              <a:buNone/>
            </a:pPr>
            <a:r>
              <a:rPr lang="en-US" sz="190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以洛阳为中心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457200" y="2212848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古代世界上最长的运河　·　沟通海河·黄河·淮河·长江·钱塘江五大水系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54864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6F1E3"/>
          </a:solidFill>
          <a:ln w="16510">
            <a:solidFill>
              <a:srgbClr val="1F6386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48640" y="2834640"/>
            <a:ext cx="4023360" cy="73152"/>
          </a:xfrm>
          <a:prstGeom prst="rect">
            <a:avLst/>
          </a:prstGeom>
          <a:solidFill>
            <a:srgbClr val="1F6386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F63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三个点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731520" y="3529584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3A54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中心洛阳;北端涿郡(今北京);南端余杭(今杭州)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4572000" y="2834640"/>
            <a:ext cx="4023360" cy="1371600"/>
          </a:xfrm>
          <a:prstGeom prst="roundRect">
            <a:avLst>
              <a:gd name="adj" fmla="val 6667"/>
            </a:avLst>
          </a:prstGeom>
          <a:solidFill>
            <a:srgbClr val="F6F1E3"/>
          </a:solidFill>
          <a:ln w="16510">
            <a:solidFill>
              <a:srgbClr val="9A7E32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572000" y="2834640"/>
            <a:ext cx="4023360" cy="73152"/>
          </a:xfrm>
          <a:prstGeom prst="rect">
            <a:avLst/>
          </a:prstGeom>
          <a:solidFill>
            <a:srgbClr val="9A7E32"/>
          </a:solidFill>
          <a:ln/>
        </p:spPr>
      </p:sp>
      <p:sp>
        <p:nvSpPr>
          <p:cNvPr id="15" name="Text 13"/>
          <p:cNvSpPr/>
          <p:nvPr/>
        </p:nvSpPr>
        <p:spPr>
          <a:xfrm>
            <a:off x="4572000" y="3035808"/>
            <a:ext cx="4023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9A7E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易错提醒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754880" y="3529584"/>
            <a:ext cx="3657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3A54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会通河、通惠河是元代京杭运河河段,不属隋朝大运河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隋朝大运河 · 部编版历史 七年级下册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3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1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243B2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运河地图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点地图,记三点四段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点城市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点洛阳/涿郡/余杭,看中心与南北两端。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点河段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点四段看它连接的起止与说明。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9A7E32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听史实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右侧给出准确史实并朗读、概览看全貌。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CE6"/>
            </a:solidFill>
            <a:prstDash val="solid"/>
          </a:ln>
          <a:effectLst>
            <a:outerShdw sx="100000" sy="100000" kx="0" ky="0" algn="bl" rotWithShape="0" blurRad="152400" dist="38100" dir="5400000">
              <a:srgbClr val="7A8D6F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隋朝大运河-运河台/ppt-assets/c-ma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243B2E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1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三点 · 四段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2F7FA5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运河台 · 运河地图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隋朝大运河 · 部编版历史 七年级下册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3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1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243B2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作用与评价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功在千秋,也耗民力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作用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加强南北政治经济文化交流、巩固统一、带动沿岸。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另一面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耗费大量人力物力,加重了人民负担。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9A7E32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一分为二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辩证评价大运河的功与过。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C6DCE6"/>
            </a:solidFill>
            <a:prstDash val="solid"/>
          </a:ln>
          <a:effectLst>
            <a:outerShdw sx="100000" sy="100000" kx="0" ky="0" algn="bl" rotWithShape="0" blurRad="152400" dist="38100" dir="5400000">
              <a:srgbClr val="7A8D6F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隋朝大运河-运河台/ppt-assets/c-impac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243B2E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1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作用 · 评价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2F7FA5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运河台 · 作用与评价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隋朝大运河 · 部编版历史 七年级下册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3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1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365760" cy="292608"/>
          </a:xfrm>
          <a:prstGeom prst="rect">
            <a:avLst/>
          </a:prstGeom>
          <a:solidFill>
            <a:srgbClr val="243B2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隋朝大运河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隋炀帝 · 605年起开凿 · </a:t>
            </a:r>
            <a:pPr indent="0" marL="0">
              <a:buNone/>
            </a:pPr>
            <a:r>
              <a:rPr lang="en-US" sz="145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以洛阳为中心</a:t>
            </a:r>
            <a:pPr indent="0" marL="0">
              <a:buNone/>
            </a:pPr>
            <a:r>
              <a:rPr lang="en-US" sz="1450" b="1" dirty="0">
                <a:solidFill>
                  <a:srgbClr val="1F63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· 北抵涿郡(今北京) · 南至余杭(今杭州)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548640" y="246888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F63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四段(自北向南):永济渠 → 通济渠 → 邗沟 → 江南河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48640" y="30175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3A54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沟通五大水系(海河·黄河·淮河·长江·钱塘江) · 古代世界上最长的运河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548640" y="35204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9A7E3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作用:加强南北政治经济文化交流、巩固统一;评价要一分为二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291840" y="416052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2F7FA5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5137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运河台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隋朝大运河 · 部编版历史 七年级下册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3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1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243B2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1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记得牢,评得清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CEAF0"/>
          </a:solidFill>
          <a:ln w="12700">
            <a:solidFill>
              <a:srgbClr val="2F7FA5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在历史地图上标出中心洛阳、北端涿郡、南端余杭,并自北向南标注永济渠、通济渠、邗沟、江南河。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7E6ED"/>
          </a:solidFill>
          <a:ln w="9525">
            <a:solidFill>
              <a:srgbClr val="C6DCE6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2F7FA5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用一段话(约80字)说明大运河的开凿者、三点四段、五大水系及其地位。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7E6ED"/>
          </a:solidFill>
          <a:ln w="9525">
            <a:solidFill>
              <a:srgbClr val="C6DCE6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9A7E32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43B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写一小段“我怎样评价隋朝大运河”,要求一分为二、有理有据。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7A8D6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隋朝大运河 · 部编版历史 七年级下册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63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7E6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隋朝大运河-运河台/ppt-assets/c-map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302A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8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千里通波</a:t>
            </a:r>
            <a:endParaRPr lang="en-US" sz="38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AF3D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一条大动脉 · 沟通南北 · 功在千秋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6DC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隋朝大运河 · 部编版历史 七年级下册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6DC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隋朝大运河</dc:title>
  <dc:subject>PptxGenJS Presentation</dc:subject>
  <dc:creator>光鹿课件</dc:creator>
  <cp:lastModifiedBy>光鹿课件</cp:lastModifiedBy>
  <cp:revision>1</cp:revision>
  <dcterms:created xsi:type="dcterms:W3CDTF">2026-06-15T03:35:01Z</dcterms:created>
  <dcterms:modified xsi:type="dcterms:W3CDTF">2026-06-15T03:35:01Z</dcterms:modified>
</cp:coreProperties>
</file>