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actions-intro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actions-intro/index.html?n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actions-intro/index.html?tab=some&amp;n=8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actions-intro/index.html?tab=cm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actions-intro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E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认识分数/封面-平分的圆形蛋糕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A140A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3840480" cy="1554480"/>
          </a:xfrm>
          <a:prstGeom prst="rect">
            <a:avLst/>
          </a:prstGeom>
          <a:solidFill>
            <a:srgbClr val="F8F0DC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640080" y="658368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第七单元 · 分数的初步认识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566928" y="1005840"/>
            <a:ext cx="420624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400" b="1" spc="4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640080" y="1920240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三年级上册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4EC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把一个东西平均分,认识几分之一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57600" y="4434840"/>
            <a:ext cx="1828800" cy="365760"/>
          </a:xfrm>
          <a:prstGeom prst="roundRect">
            <a:avLst>
              <a:gd name="adj" fmla="val 12500"/>
            </a:avLst>
          </a:prstGeom>
          <a:solidFill>
            <a:srgbClr val="E8893C"/>
          </a:solidFill>
          <a:ln/>
        </p:spPr>
      </p:sp>
      <p:sp>
        <p:nvSpPr>
          <p:cNvPr id="10" name="Text 7"/>
          <p:cNvSpPr/>
          <p:nvPr/>
        </p:nvSpPr>
        <p:spPr>
          <a:xfrm>
            <a:off x="3657600" y="4425696"/>
            <a:ext cx="18288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打开分数台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从"分东西"说起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半个,怎么写?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生活里的分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一个蛋糕,平均分给2个人,每人得"一半"。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一半=1/2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这个"一半",在数学里就写作 1/2,读作"二分之一"。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关键词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一定要"平均分"——分得每份同样大,才能用分数表示。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esktop/教学课件展示图片/数学/认识分数/实物-切开的水果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877824" cy="274320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平均分的水果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几分之一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分成几份,每份就是几分之一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自己分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拖滑块把饼平均分成2、4、8…份,涂出1份,屏幕就显示它是几分之一。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看懂分数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分母(下面)=平均分的总份数;分子(上面)=取了几份。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换个图形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圆饼、巧克力、纸——同一个分数,换不同图形都成立。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认识分数-分数台/ppt-assets/c-on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平均分4份,涂1份=1/4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8893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分数台 · 几分之一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再进一步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涂几份,就是几分之几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涂多份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平均分成8份,涂其中3份,就是八分之三(3/8)。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分子变了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分母还是总份数8,分子是涂的份数3——3个1/8就是3/8。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直接点图形的格子涂色,边涂边读,理解更牢。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认识分数-分数台/ppt-assets/c-som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平均分8份,涂3份=3/8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E8893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分数台 · 几分之几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75488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7548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比一比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份数越多,每份越小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常见错误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"4比2大,所以1/4比1/2大?"——错!别被整数骗了。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亲眼看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同样大的饼,分成2份和分成4份,每份谁大?分得越多,每份越小。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所以 1/2 &gt; 1/4。分子相同时,分母越大,分数反而越小。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FC3A3"/>
            </a:solidFill>
            <a:prstDash val="solid"/>
          </a:ln>
          <a:effectLst>
            <a:outerShdw sx="100000" sy="100000" kx="0" ky="0" algn="bl" rotWithShape="0" blurRad="152400" dist="38100" dir="5400000">
              <a:srgbClr val="8A7E60">
                <a:alpha val="35000"/>
              </a:srgbClr>
            </a:outerShdw>
          </a:effectLst>
        </p:spPr>
      </p:sp>
      <p:pic>
        <p:nvPicPr>
          <p:cNvPr id="18" name="Image 0" descr="/Users/shaorunze/Documents/Claude/Projects/ai推演/认识分数-分数台/ppt-assets/c-cm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1/2 与 1/4,谁大?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E8893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分数台 · 比大小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认识分数/实物-分块巧克力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3A2A18">
              <a:alpha val="4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分数,就在生活里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一要平均分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把一个整体平均分成若干份,每份同样大,才能用分数表示。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看懂分数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分母=平均分的总份数,分子=取的份数;几分之一、几分之几都这样看。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比大小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分子相同,分母越大,分数越小(1/2&gt;1/4)。点「让小数讲讲分数」再听一遍。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E8893C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分数台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3A2E2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DF6E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回家分一分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8000"/>
            </a:avLst>
          </a:prstGeom>
          <a:ln w="19050">
            <a:solidFill>
              <a:srgbClr val="E8893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893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½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BF0E4"/>
          </a:solidFill>
          <a:ln w="12700">
            <a:solidFill>
              <a:srgbClr val="E8893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E8893C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把一张纸平均折一折,涂出 1/2、1/4、3/4,读一读、写一写。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BD4"/>
          </a:solidFill>
          <a:ln w="9525">
            <a:solidFill>
              <a:srgbClr val="CFC3A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4FAF86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找生活里的分数:巧克力、橙子、一杯水……平均分后用分数说一说。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EBD4"/>
          </a:solidFill>
          <a:ln w="9525">
            <a:solidFill>
              <a:srgbClr val="CFC3A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46A25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E2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一个蛋糕平均分给4人和8人,哪种每人分得多?用分数比一比,画图说明。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8C7C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C98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E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数学/认识分数/意象-折纸均分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3A2A18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D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平均分成几份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FFE0B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每份就是它的 几分之一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120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8CD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认识分数 · 苏教版数学三年级上册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46A2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认识分数</dc:title>
  <dc:subject>PptxGenJS Presentation</dc:subject>
  <dc:creator>光鹿课件</dc:creator>
  <cp:lastModifiedBy>光鹿课件</cp:lastModifiedBy>
  <cp:revision>1</cp:revision>
  <dcterms:created xsi:type="dcterms:W3CDTF">2026-06-16T18:43:20Z</dcterms:created>
  <dcterms:modified xsi:type="dcterms:W3CDTF">2026-06-16T18:43:20Z</dcterms:modified>
</cp:coreProperties>
</file>