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our-seasons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our-seasons/index.html?tab=seasons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our-seasons/index.html?tab=why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our-seasons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EEF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四季变化-四季台/ppt-assets/c-season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2814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D6EE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Four Seasons · Science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四季的变化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AF6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春 · 夏 · 秋 · 冬  ——  为什么会有四季?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5AA84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打开四季台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C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8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你最喜欢哪个季节?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AA8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5AA84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一年有&lt;b&gt;春、夏、秋、冬&lt;/b&gt;四个季节,它们的天气、花草树木为什么会不一样?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5AA84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认识&lt;b&gt;四季的特征&lt;/b&gt;,再弄明白&lt;b&gt;四季为什么会变化&lt;/b&gt;。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&lt;b&gt;点季节看特征 → 看阳光直射斜射 → 闯关检测&lt;/b&gt;,看得见、说得清。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四季的变化 · 苏教版科学(小学)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D8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C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8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Seasons · 四季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四季各有什么特征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AA84A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27632"/>
          <a:ext cx="8412480" cy="914400"/>
        </p:xfrm>
        <a:graphic>
          <a:graphicData uri="http://schemas.openxmlformats.org/drawingml/2006/table">
            <a:tbl>
              <a:tblPr/>
              <a:tblGrid>
                <a:gridCol w="1188720"/>
                <a:gridCol w="1828800"/>
                <a:gridCol w="3383280"/>
                <a:gridCol w="201168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8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季节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A2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8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天气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A2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8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动植物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A2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8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昼夜长短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A24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500" b="1" dirty="0">
                          <a:solidFill>
                            <a:srgbClr val="5AA8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春 🌱</a:t>
                      </a:r>
                      <a:endParaRPr lang="en-US" sz="15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3A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转暖,冰雪融化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3A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草木发芽、百花开;动物结束冬眠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3A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白天渐长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500" b="1" dirty="0">
                          <a:solidFill>
                            <a:srgbClr val="2F86C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夏 ☀️</a:t>
                      </a:r>
                      <a:endParaRPr lang="en-US" sz="15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3A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炎热,雷雨多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3A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树木茂盛、蝉鸣;作物旺盛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3A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白昼最长,太阳最高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500" b="1" dirty="0">
                          <a:solidFill>
                            <a:srgbClr val="E0892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秋 🍂</a:t>
                      </a:r>
                      <a:endParaRPr lang="en-US" sz="15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3A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转凉,温差大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3A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树叶变黄飘落、果实成熟;大雁南飞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3A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白天渐短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500" b="1" dirty="0">
                          <a:solidFill>
                            <a:srgbClr val="6F9FC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冬 ❄️</a:t>
                      </a:r>
                      <a:endParaRPr lang="en-US" sz="15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3A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寒冷,有的地方下雪结冰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3A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树木落叶;许多动物冬眠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C3A2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白昼最短,太阳最低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E4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3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370832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在四季台点每个季节,界面会换成那个季节的颜色,特征一目了然。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四季的变化 · 苏教版科学(小学)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D8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C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8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Why · 成因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四季为什么会变化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AA8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914400"/>
          </a:xfrm>
          <a:prstGeom prst="roundRect">
            <a:avLst>
              <a:gd name="adj" fmla="val 8000"/>
            </a:avLst>
          </a:prstGeom>
          <a:solidFill>
            <a:srgbClr val="F6FCF3"/>
          </a:solidFill>
          <a:ln w="15240">
            <a:solidFill>
              <a:srgbClr val="5AA84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84708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3D8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地球绕太阳公转(一年一圈)</a:t>
            </a:r>
            <a:pPr algn="ctr" indent="0" marL="0">
              <a:buNone/>
            </a:pPr>
            <a:r>
              <a:rPr lang="en-US" sz="16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 +  </a:t>
            </a:r>
            <a:pPr algn="ctr" indent="0" marL="0">
              <a:buNone/>
            </a:pPr>
            <a:r>
              <a:rPr lang="en-US" sz="160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地轴是倾斜的</a:t>
            </a:r>
            <a:pPr algn="ctr" indent="0" marL="0">
              <a:buNone/>
            </a:pPr>
            <a:r>
              <a:rPr lang="en-US" sz="16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 →  </a:t>
            </a:r>
            <a:pPr algn="ctr" indent="0" marL="0">
              <a:buNone/>
            </a:pPr>
            <a:r>
              <a:rPr lang="en-US" sz="16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一年中阳光直射/斜射不同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57200" y="2249424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就有了春夏秋冬。注意:四季不是因为地球离太阳忽远忽近!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54864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6FCF3"/>
          </a:solidFill>
          <a:ln w="16510">
            <a:solidFill>
              <a:srgbClr val="2F86C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834640"/>
            <a:ext cx="4023360" cy="73152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2F86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☀️ 阳光直射 = 夏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31520" y="35661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2F4A3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太阳高、阳光直射、影子短、白昼长、热量多 → 热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6FCF3"/>
          </a:solidFill>
          <a:ln w="16510">
            <a:solidFill>
              <a:srgbClr val="6F9FC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572000" y="2834640"/>
            <a:ext cx="4023360" cy="73152"/>
          </a:xfrm>
          <a:prstGeom prst="rect">
            <a:avLst/>
          </a:prstGeom>
          <a:solidFill>
            <a:srgbClr val="6F9FC0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6F9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❄️ 阳光斜射 = 冬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754880" y="35661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2F4A3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太阳低、阳光斜射、影子长、白昼短、热量少 → 冷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四季的变化 · 苏教版科学(小学)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D8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C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8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四季特征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点季节,界面就换色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AA8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5AA84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点季节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 春/夏/秋/冬,界面立刻换成那个季节的颜色。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5AA84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看特征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列出天气、动植物、昼夜长短等特征。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听朗读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普通话朗读该季节的一段话,适合小学生。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7E4BC"/>
            </a:solidFill>
            <a:prstDash val="solid"/>
          </a:ln>
          <a:effectLst>
            <a:outerShdw sx="100000" sy="100000" kx="0" ky="0" algn="bl" rotWithShape="0" blurRad="152400" dist="38100" dir="5400000">
              <a:srgbClr val="6D8A76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四季变化-四季台/ppt-assets/c-season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1C3A24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8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四季特征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5AA84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四季台 · 四季特征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四季的变化 · 苏教版科学(小学)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D8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C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8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成因探秘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阳光直射 vs 斜射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AA8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夏天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太阳高、阳光直射、影子短、白昼长。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6F9FC0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冬天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太阳低、阳光斜射、影子长、白昼短。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3D8A30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想明白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公转+地轴倾斜才是四季的原因,不是远近。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7E4BC"/>
            </a:solidFill>
            <a:prstDash val="solid"/>
          </a:ln>
          <a:effectLst>
            <a:outerShdw sx="100000" sy="100000" kx="0" ky="0" algn="bl" rotWithShape="0" blurRad="152400" dist="38100" dir="5400000">
              <a:srgbClr val="6D8A76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四季变化-四季台/ppt-assets/c-wh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1C3A24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8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成因对比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5AA84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四季台 · 成因探秘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四季的变化 · 苏教版科学(小学)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D8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1C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8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四季的变化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5AA84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5AA8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春</a:t>
            </a:r>
            <a:pPr indent="0" marL="0">
              <a:buNone/>
            </a:pPr>
            <a:r>
              <a:rPr lang="en-US" sz="1600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(暖·生长) → </a:t>
            </a:r>
            <a:pPr indent="0" marL="0">
              <a:buNone/>
            </a:pPr>
            <a:r>
              <a:rPr lang="en-US" sz="1600" b="1" dirty="0">
                <a:solidFill>
                  <a:srgbClr val="2F86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</a:t>
            </a:r>
            <a:pPr indent="0" marL="0">
              <a:buNone/>
            </a:pPr>
            <a:r>
              <a:rPr lang="en-US" sz="1600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(热·昼最长) → </a:t>
            </a:r>
            <a:pPr indent="0" marL="0">
              <a:buNone/>
            </a:pPr>
            <a:r>
              <a:rPr lang="en-US" sz="1600" b="1" dirty="0">
                <a:solidFill>
                  <a:srgbClr val="E089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秋</a:t>
            </a:r>
            <a:pPr indent="0" marL="0">
              <a:buNone/>
            </a:pPr>
            <a:r>
              <a:rPr lang="en-US" sz="1600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(凉·丰收) → </a:t>
            </a:r>
            <a:pPr indent="0" marL="0">
              <a:buNone/>
            </a:pPr>
            <a:r>
              <a:rPr lang="en-US" sz="1600" b="1" dirty="0">
                <a:solidFill>
                  <a:srgbClr val="6F9FC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</a:t>
            </a:r>
            <a:pPr indent="0" marL="0">
              <a:buNone/>
            </a:pPr>
            <a:r>
              <a:rPr lang="en-US" sz="1600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(冷·昼最短)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48640" y="256032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3D8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成因:地球公转 + 地轴倾斜 → 阳光直射 / 斜射不同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3246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直射=夏(太阳高·昼长·热量多);斜射=冬(太阳低·昼短·热量少)。不是离太阳远近!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5AA84A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四季台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四季的变化 · 苏教版科学(小学)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D8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C3A2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8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记得住,讲得清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AA8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F3DC"/>
          </a:solidFill>
          <a:ln w="12700">
            <a:solidFill>
              <a:srgbClr val="5AA84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5AA84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写出春夏秋冬各 2 个特征,并说说四季变化是因为什么(公转+地轴倾斜)。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EEFD6"/>
          </a:solidFill>
          <a:ln w="9525">
            <a:solidFill>
              <a:srgbClr val="C7E4B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5AA84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连续几天同一时间观察旗杆(或小棒)影子长短并记录,想想和季节的关系。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EEFD6"/>
          </a:solidFill>
          <a:ln w="9525">
            <a:solidFill>
              <a:srgbClr val="C7E4B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892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C3A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用地球仪和手电筒给家人演示并讲清“为什么夏天比冬天热”,纠正“离太阳近才热”。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四季的变化 · 苏教版科学(小学)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D8A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EEF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四季变化-四季台/ppt-assets/c-season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2814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spc="8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春夏秋冬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AF6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看得见 · 讲得清 · 四季是公转加地轴倾斜造成的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7E4B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四季的变化 · 苏教版科学(小学)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7E4B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四季的变化</dc:title>
  <dc:subject>PptxGenJS Presentation</dc:subject>
  <dc:creator>光鹿课件</dc:creator>
  <cp:lastModifiedBy>光鹿课件</cp:lastModifiedBy>
  <cp:revision>1</cp:revision>
  <dcterms:created xsi:type="dcterms:W3CDTF">2026-06-14T13:55:38Z</dcterms:created>
  <dcterms:modified xsi:type="dcterms:W3CDTF">2026-06-14T13:55:38Z</dcterms:modified>
</cp:coreProperties>
</file>