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invention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inventions/index.html?tab=four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ur-inventions/index.html?tab=spread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our-invention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6D4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四大发明-发明台/ppt-assets/c-f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E0E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BD9B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Four Great Inventions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2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造纸术 · 印刷术 · 指南针 · 火药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07A2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打开发明台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你知道哪四大发明?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中国古代有四项闻名世界的发明 —— 它们分别是&lt;b&gt;什么&lt;/b&gt;、由&lt;b&gt;谁&lt;/b&gt;、在&lt;b&gt;什么时期&lt;/b&gt;做出来的?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&lt;b&gt;造纸术、印刷术、指南针、火药&lt;/b&gt;的发明/改进与时期,以及它们如何传向世界。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5A8A5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&lt;b&gt;点卡片看史实 → 易错辨析 → 传播与影响 → 闯关&lt;/b&gt;,看得清、记得牢。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Words · 四项发明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四大发明一览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1737360"/>
                <a:gridCol w="2103120"/>
                <a:gridCol w="32918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9D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发明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C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9D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发明 / 改进者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C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9D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时期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C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9D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要点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C1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A5D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造纸术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蔡伦(改进)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东汉(约105年)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西汉已有纸;蔡侯纸,书写材料的革命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A5D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印刷术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毕昇(活字)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北宋(隋唐雕版)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胶泥活字,大大促进文化传播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A5D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指南针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—(司南)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战国司南→北宋航海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司南是最早指南仪器,北宋用于航海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A5D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火药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唐朝发明→唐末军事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3A2C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宋元火药武器广泛用于战争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在发明台点每张卡片,即看每项发明的人物、时期与内容,看着卡片记史实最牢。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· 易错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四个最容易记错的点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23360" cy="1325880"/>
          </a:xfrm>
          <a:prstGeom prst="roundRect">
            <a:avLst>
              <a:gd name="adj" fmla="val 6897"/>
            </a:avLst>
          </a:prstGeom>
          <a:solidFill>
            <a:srgbClr val="FBF5E8"/>
          </a:solidFill>
          <a:ln w="16510">
            <a:solidFill>
              <a:srgbClr val="C0563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23360" cy="73152"/>
          </a:xfrm>
          <a:prstGeom prst="rect">
            <a:avLst/>
          </a:prstGeom>
          <a:solidFill>
            <a:srgbClr val="C0563F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828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C056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蔡伦是“改进”不是发明纸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85800" y="2340864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A46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西汉就已有纸,东汉蔡伦改进造纸术(约105年)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63440" y="1627632"/>
            <a:ext cx="4023360" cy="1325880"/>
          </a:xfrm>
          <a:prstGeom prst="roundRect">
            <a:avLst>
              <a:gd name="adj" fmla="val 6897"/>
            </a:avLst>
          </a:prstGeom>
          <a:solidFill>
            <a:srgbClr val="FBF5E8"/>
          </a:solidFill>
          <a:ln w="16510">
            <a:solidFill>
              <a:srgbClr val="8A5D1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63440" y="1627632"/>
            <a:ext cx="4023360" cy="73152"/>
          </a:xfrm>
          <a:prstGeom prst="rect">
            <a:avLst/>
          </a:prstGeom>
          <a:solidFill>
            <a:srgbClr val="8A5D18"/>
          </a:solidFill>
          <a:ln/>
        </p:spPr>
      </p:sp>
      <p:sp>
        <p:nvSpPr>
          <p:cNvPr id="12" name="Text 10"/>
          <p:cNvSpPr/>
          <p:nvPr/>
        </p:nvSpPr>
        <p:spPr>
          <a:xfrm>
            <a:off x="4846320" y="1828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活字印刷术 = 北宋毕昇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4892040" y="2340864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A46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隋唐已有雕版印刷;活字印刷术是北宋毕昇发明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154680"/>
            <a:ext cx="4023360" cy="1325880"/>
          </a:xfrm>
          <a:prstGeom prst="roundRect">
            <a:avLst>
              <a:gd name="adj" fmla="val 6897"/>
            </a:avLst>
          </a:prstGeom>
          <a:solidFill>
            <a:srgbClr val="FBF5E8"/>
          </a:solidFill>
          <a:ln w="16510">
            <a:solidFill>
              <a:srgbClr val="D9A441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154680"/>
            <a:ext cx="4023360" cy="73152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355848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司南(战国) ≠ 航海(北宋)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685800" y="3867912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A46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战国制成司南(最早指南仪器);北宋指南针才用于航海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63440" y="3154680"/>
            <a:ext cx="4023360" cy="1325880"/>
          </a:xfrm>
          <a:prstGeom prst="roundRect">
            <a:avLst>
              <a:gd name="adj" fmla="val 6897"/>
            </a:avLst>
          </a:prstGeom>
          <a:solidFill>
            <a:srgbClr val="FBF5E8"/>
          </a:solidFill>
          <a:ln w="16510">
            <a:solidFill>
              <a:srgbClr val="5A8A5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63440" y="3154680"/>
            <a:ext cx="4023360" cy="73152"/>
          </a:xfrm>
          <a:prstGeom prst="rect">
            <a:avLst/>
          </a:prstGeom>
          <a:solidFill>
            <a:srgbClr val="5A8A52"/>
          </a:solidFill>
          <a:ln/>
        </p:spPr>
      </p:sp>
      <p:sp>
        <p:nvSpPr>
          <p:cNvPr id="20" name="Text 18"/>
          <p:cNvSpPr/>
          <p:nvPr/>
        </p:nvSpPr>
        <p:spPr>
          <a:xfrm>
            <a:off x="4846320" y="3355848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5A8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火药唐末才用于军事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4892040" y="3867912"/>
            <a:ext cx="35661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A46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唐朝发明火药,唐末用于军事,宋元广泛用于战争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四大发明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点卡片,看发明史实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点造纸术/印刷术/指南针/火药四张卡片。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看史实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展开发明/改进者、时期与内容并朗读。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5A8A5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记易错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★ 醒目标注每项的易错关键点。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8C7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四大发明-发明台/ppt-assets/c-f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877824" cy="274320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点卡片看发明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07A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发明台 · 四大发明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传播与影响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四大发明传向世界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传播路径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经阿拉伯人等传向欧洲及世界各地。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世界意义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造纸印刷传文化,指南针助新航路。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5A8A5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社会变革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火药推动欧洲社会变革。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9A"/>
            </a:solidFill>
            <a:prstDash val="solid"/>
          </a:ln>
          <a:effectLst>
            <a:outerShdw sx="100000" sy="100000" kx="0" ky="0" algn="bl" rotWithShape="0" blurRad="152400" dist="38100" dir="5400000">
              <a:srgbClr val="8C7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四大发明-发明台/ppt-assets/c-sprea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传播与影响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B07A2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发明台 · 传播与影响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造纸术  </a:t>
            </a:r>
            <a:pPr indent="0" marL="0">
              <a:buNone/>
            </a:pPr>
            <a:r>
              <a:rPr lang="en-US" sz="145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西汉已有纸 → 东汉蔡伦改进(约105年,蔡侯纸)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2860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印刷术  </a:t>
            </a:r>
            <a:pPr indent="0" marL="0">
              <a:buNone/>
            </a:pPr>
            <a:r>
              <a:rPr lang="en-US" sz="145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隋唐雕版 → 北宋毕昇活字印刷术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27889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指南针  </a:t>
            </a:r>
            <a:pPr indent="0" marL="0">
              <a:buNone/>
            </a:pPr>
            <a:r>
              <a:rPr lang="en-US" sz="145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战国司南(最早) → 北宋用于航海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548640" y="32918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  药  </a:t>
            </a:r>
            <a:pPr indent="0" marL="0">
              <a:buNone/>
            </a:pPr>
            <a:r>
              <a:rPr lang="en-US" sz="145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唐朝发明 → 唐末用于军事 → 宋元广泛用于战争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548640" y="379476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经阿拉伯人传向世界 —— 中华民族对世界文明的重大贡献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291840" y="43434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07A2A"/>
          </a:solidFill>
          <a:ln/>
        </p:spPr>
      </p:sp>
      <p:sp>
        <p:nvSpPr>
          <p:cNvPr id="12" name="Text 10"/>
          <p:cNvSpPr/>
          <p:nvPr/>
        </p:nvSpPr>
        <p:spPr>
          <a:xfrm>
            <a:off x="3291840" y="43342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发明台 · 闯关检测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5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2C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9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2E4C6"/>
          </a:solidFill>
          <a:ln w="12700">
            <a:solidFill>
              <a:srgbClr val="B07A2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07A2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整理一张“四大发明”表格:名称、发明/改进者、时期与主要内容。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4B2"/>
          </a:solidFill>
          <a:ln w="9525">
            <a:solidFill>
              <a:srgbClr val="D8C39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用一句话说明:蔡伦“改进”造纸术与“发明纸”有什么不同?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4B2"/>
          </a:solidFill>
          <a:ln w="9525">
            <a:solidFill>
              <a:srgbClr val="D8C39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5A8A52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C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写一小段话,说明四大发明分别对世界文明(文化传播、新航路、社会变革)的影响。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D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D4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四大发明-发明台/ppt-assets/c-f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E0E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四大发明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2E6C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中华民族对世界文明发展作出的重大贡献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4B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古代四大发明 · 部编版历史(七年级)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6D4B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古代四大发明</dc:title>
  <dc:subject>PptxGenJS Presentation</dc:subject>
  <dc:creator>光鹿课件</dc:creator>
  <cp:lastModifiedBy>光鹿课件</cp:lastModifiedBy>
  <cp:revision>1</cp:revision>
  <dcterms:created xsi:type="dcterms:W3CDTF">2026-06-14T12:14:54Z</dcterms:created>
  <dcterms:modified xsi:type="dcterms:W3CDTF">2026-06-14T12:14:54Z</dcterms:modified>
</cp:coreProperties>
</file>