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rce-arrow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rce-arrow/index.html?tab=arrow&amp;f=7&amp;dir=33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orce-arrow/index.html?tab=spring&amp;m=40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orce-arrow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0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力的图示-弹簧台/ppt-assets/c-spr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B1C26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54480"/>
          </a:xfrm>
          <a:prstGeom prst="rect">
            <a:avLst/>
          </a:prstGeom>
          <a:solidFill>
            <a:srgbClr val="ECF2F5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2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三要素 · 示意图 · 力台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八年级下册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C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一根带箭头的线段，画出一个力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F7A9C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打开力台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从"推与拉"说起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力，怎么把它"画"出来?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力无处不在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推门、提书包、压弹簧……都是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在起作用。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C5E7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怎样准确地描述一个力?用什么测量力的大小?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认识力的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三要素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与示意图，会用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测力计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测力。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3DE"/>
            </a:solidFill>
            <a:prstDash val="solid"/>
          </a:ln>
          <a:effectLst>
            <a:outerShdw sx="100000" sy="100000" kx="0" ky="0" algn="bl" rotWithShape="0" blurRad="152400" dist="38100" dir="5400000">
              <a:srgbClr val="5F7D8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力的图示-弹簧台/ppt-assets/c-spr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弹簧测力计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 · 力的示意图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力的三要素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大小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用箭头的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长短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表示——越长力越大。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2C5E7B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方向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用箭头的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指向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表示力的方向。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作用点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箭尾的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，画在力作用的位置上。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CD3DE"/>
            </a:solidFill>
            <a:prstDash val="solid"/>
          </a:ln>
          <a:effectLst>
            <a:outerShdw sx="100000" sy="100000" kx="0" ky="0" algn="bl" rotWithShape="0" blurRad="152400" dist="38100" dir="5400000">
              <a:srgbClr val="5F7D8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力的图示-弹簧台/ppt-assets/c-arr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828800" cy="274320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一根带箭头的线段 = 一个力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F7A9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力台 · 力的示意图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三要素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画力的示意图，看这三样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3657600"/>
                <a:gridCol w="28346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3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要素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0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3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在示意图中怎么表示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0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3F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例子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03F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大  小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箭头的长短(越长越大)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F = 7 N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方  向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A9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箭头的指向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水平向右 / 斜向上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作用点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5AE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箭尾的点(画在受力处)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7303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物体被推/拉的位置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7F9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画力的示意图三步:① 在</a:t>
            </a:r>
            <a:pPr algn="ctr" indent="0" marL="0">
              <a:buNone/>
            </a:pPr>
            <a:r>
              <a:rPr lang="en-US" sz="115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作用点</a:t>
            </a:r>
            <a:pPr algn="ctr" indent="0" marL="0"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画起点 → ② 沿</a:t>
            </a:r>
            <a:pPr algn="ctr" indent="0" marL="0">
              <a:buNone/>
            </a:pPr>
            <a:r>
              <a:rPr lang="en-US" sz="115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力的方向</a:t>
            </a:r>
            <a:pPr algn="ctr" indent="0" marL="0"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画线段 → ③ 末端画</a:t>
            </a:r>
            <a:pPr algn="ctr" indent="0" marL="0">
              <a:buNone/>
            </a:pPr>
            <a:r>
              <a:rPr lang="en-US" sz="115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箭头</a:t>
            </a:r>
            <a:pPr algn="ctr" indent="0" marL="0"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、长短表示大小、标上 F。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 · 测力计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弹簧测力计与重力 G=mg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C5E7B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测力原理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弹性限度内，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弹簧伸长跟拉力成正比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读重力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挂着的物体静止时，读数 = 它受到的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重力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 = mg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 = mg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(g≈10 N/kg)，方向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竖直向下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3DE"/>
            </a:solidFill>
            <a:prstDash val="solid"/>
          </a:ln>
          <a:effectLst>
            <a:outerShdw sx="100000" sy="100000" kx="0" ky="0" algn="bl" rotWithShape="0" blurRad="152400" dist="38100" dir="5400000">
              <a:srgbClr val="5F7D8E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力的图示-弹簧台/ppt-assets/c-spr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2185416" cy="274320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挂物体 · 读数 = G = mg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3F7A9C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力台 · 测力计与重力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5029200" cy="1828800"/>
          </a:xfrm>
          <a:prstGeom prst="roundRect">
            <a:avLst>
              <a:gd name="adj" fmla="val 5000"/>
            </a:avLst>
          </a:prstGeom>
          <a:solidFill>
            <a:srgbClr val="F2F7F9"/>
          </a:solidFill>
          <a:ln w="15240">
            <a:solidFill>
              <a:srgbClr val="3F7A9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9202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力(单位:牛顿 N)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68680" y="2304288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物体对物体的作用;改变形状或运动状态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868680" y="2633472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三要素:大小、方向、作用点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868680" y="2962656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示意图 = 带箭头的线段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868680" y="3291840"/>
            <a:ext cx="46634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(长短=大小、指向=方向、起点=作用点)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852160" y="1783080"/>
            <a:ext cx="2834640" cy="1828800"/>
          </a:xfrm>
          <a:prstGeom prst="roundRect">
            <a:avLst>
              <a:gd name="adj" fmla="val 5000"/>
            </a:avLst>
          </a:prstGeom>
          <a:solidFill>
            <a:srgbClr val="F2F7F9"/>
          </a:solidFill>
          <a:ln w="15240">
            <a:solidFill>
              <a:srgbClr val="6E5AE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5989320" y="1920240"/>
            <a:ext cx="2651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测力计 / 重力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126480" y="2286000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伸长跟拉力成正比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6126480" y="261518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G = mg (g≈10N/kg)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6126480" y="2944368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方向竖直向下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6126480" y="3273552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2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作用点在重心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548640" y="3840480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3F7A9C"/>
          </a:solidFill>
          <a:ln/>
        </p:spPr>
      </p:sp>
      <p:sp>
        <p:nvSpPr>
          <p:cNvPr id="19" name="Text 17"/>
          <p:cNvSpPr/>
          <p:nvPr/>
        </p:nvSpPr>
        <p:spPr>
          <a:xfrm>
            <a:off x="548640" y="3831336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力台 · 闯关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7303F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3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画一画，称一称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F7A9C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5E7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F2F5"/>
          </a:solidFill>
          <a:ln w="12700">
            <a:solidFill>
              <a:srgbClr val="3F7A9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C5E7B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画出"用 20 N 的力水平向右推一个箱子"的力的示意图，标出大小、方向和作用点。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0E9EF"/>
          </a:solidFill>
          <a:ln w="9525">
            <a:solidFill>
              <a:srgbClr val="BCD3D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66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用弹簧测力计(或电子秤)称出一本书的重力，记下示数，并由 G=mg 估算它的质量。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0E9EF"/>
          </a:solidFill>
          <a:ln w="9525">
            <a:solidFill>
              <a:srgbClr val="BCD3D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6E5AE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查一查:同一物体在月球上的重力为什么比地球上小?这和 g 有什么关系?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F7D8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5E7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力的图示-弹簧台/ppt-assets/c-spr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B1C26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G = mg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6E3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力有三要素;重力竖直向下，G = mg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FDDE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力与弹簧测力计 · 苏科版物理八年级下册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CD3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力与弹簧测力计</dc:title>
  <dc:subject>PptxGenJS Presentation</dc:subject>
  <dc:creator>光鹿课件</dc:creator>
  <cp:lastModifiedBy>光鹿课件</cp:lastModifiedBy>
  <cp:revision>1</cp:revision>
  <dcterms:created xsi:type="dcterms:W3CDTF">2026-06-13T18:24:14Z</dcterms:created>
  <dcterms:modified xsi:type="dcterms:W3CDTF">2026-06-13T18:24:14Z</dcterms:modified>
</cp:coreProperties>
</file>