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equation-balance/index.html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equation-balance/index.html?tab=conserve" TargetMode="Externa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equation-balance/index.html?tab=balance&amp;rx=h2o&amp;go=1" TargetMode="Externa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equation-balance/index.html?tab=quiz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CED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化学方程式-配平台/ppt-assets/c-balanc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A1E16">
              <a:alpha val="70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02920" y="457200"/>
            <a:ext cx="4480560" cy="1554480"/>
          </a:xfrm>
          <a:prstGeom prst="rect">
            <a:avLst/>
          </a:prstGeom>
          <a:solidFill>
            <a:srgbClr val="ECF5F0">
              <a:alpha val="88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566928" y="914400"/>
            <a:ext cx="4389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spc="200" kern="0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化学方程式的配平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640080" y="603504"/>
            <a:ext cx="42976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质量守恒 · 原子守恒 · 调系数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640080" y="1700784"/>
            <a:ext cx="4206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沪教版化学 · 九年级《质量守恒定律》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66928" y="3977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spc="200" kern="0" dirty="0">
                <a:solidFill>
                  <a:srgbClr val="E9F2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两边原子一样多，方程式才配平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611880" y="4434840"/>
            <a:ext cx="1920240" cy="365760"/>
          </a:xfrm>
          <a:prstGeom prst="roundRect">
            <a:avLst>
              <a:gd name="adj" fmla="val 12500"/>
            </a:avLst>
          </a:prstGeom>
          <a:solidFill>
            <a:srgbClr val="2E8B6A"/>
          </a:solidFill>
          <a:ln/>
        </p:spPr>
      </p:sp>
      <p:sp>
        <p:nvSpPr>
          <p:cNvPr id="10" name="Text 7"/>
          <p:cNvSpPr/>
          <p:nvPr/>
        </p:nvSpPr>
        <p:spPr>
          <a:xfrm>
            <a:off x="3611880" y="4425696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打开配平台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229600" y="502920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B5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229600" y="493776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衡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133856" cy="292608"/>
          </a:xfrm>
          <a:prstGeom prst="rect">
            <a:avLst/>
          </a:prstGeom>
          <a:solidFill>
            <a:srgbClr val="15291F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1338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E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从"质量守恒"说起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反应前后，原子去哪了?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E8B6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B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衡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00784"/>
            <a:ext cx="77724" cy="777240"/>
          </a:xfrm>
          <a:prstGeom prst="rect">
            <a:avLst/>
          </a:prstGeom>
          <a:solidFill>
            <a:srgbClr val="D6557F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4592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回忆旧知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56816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化学反应遵守质量守恒:反应前后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原子种类、数目不变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1F6B50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提出问题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写化学方程式时,怎样让两边的原子"对得上"?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39312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84448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今天的任务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95344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学会给方程式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配平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——调系数,让两边原子相等。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901184" y="1591056"/>
            <a:ext cx="3822192" cy="2679192"/>
          </a:xfrm>
          <a:prstGeom prst="rect">
            <a:avLst/>
          </a:prstGeom>
          <a:solidFill>
            <a:srgbClr val="FFFFFF"/>
          </a:solidFill>
          <a:ln w="12700">
            <a:solidFill>
              <a:srgbClr val="BDD9CC"/>
            </a:solidFill>
            <a:prstDash val="solid"/>
          </a:ln>
          <a:effectLst>
            <a:outerShdw sx="100000" sy="100000" kx="0" ky="0" algn="bl" rotWithShape="0" blurRad="152400" dist="38100" dir="5400000">
              <a:srgbClr val="5D7A6C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化学方程式-配平台/ppt-assets/c-conserv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937760" y="1627632"/>
            <a:ext cx="3749040" cy="260604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5029200" y="1719072"/>
            <a:ext cx="877824" cy="274320"/>
          </a:xfrm>
          <a:prstGeom prst="rect">
            <a:avLst/>
          </a:prstGeom>
          <a:solidFill>
            <a:srgbClr val="15291F"/>
          </a:solidFill>
          <a:ln/>
        </p:spPr>
      </p:sp>
      <p:sp>
        <p:nvSpPr>
          <p:cNvPr id="20" name="Text 17"/>
          <p:cNvSpPr/>
          <p:nvPr/>
        </p:nvSpPr>
        <p:spPr>
          <a:xfrm>
            <a:off x="5029200" y="1708099"/>
            <a:ext cx="8778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AF4E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原子重新组合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化学方程式的配平 · 沪教版化学九年级《质量守恒定律》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二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15291F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E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想一想 · 质量守恒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原子只是重新组合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E8B6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B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衡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09344"/>
            <a:ext cx="77724" cy="777240"/>
          </a:xfrm>
          <a:prstGeom prst="rect">
            <a:avLst/>
          </a:prstGeom>
          <a:solidFill>
            <a:srgbClr val="2F7FB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55448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种类不变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86537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反应前后是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同样几种原子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,不会凭空产生或消失。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487168"/>
            <a:ext cx="77724" cy="777240"/>
          </a:xfrm>
          <a:prstGeom prst="rect">
            <a:avLst/>
          </a:prstGeom>
          <a:solidFill>
            <a:srgbClr val="1F6B50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43230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数目不变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74320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每种原子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个数相同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:2H₂+O₂→2H₂O,H 都是4、O 都是2。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364992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31012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质量守恒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62102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原子没增减 → 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反应前总质量 = 反应后总质量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591056"/>
            <a:ext cx="4809744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D9CC"/>
            </a:solidFill>
            <a:prstDash val="solid"/>
          </a:ln>
          <a:effectLst>
            <a:outerShdw sx="100000" sy="100000" kx="0" ky="0" algn="bl" rotWithShape="0" blurRad="152400" dist="38100" dir="5400000">
              <a:srgbClr val="5D7A6C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化学方程式-配平台/ppt-assets/c-conserv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627632"/>
            <a:ext cx="4736592" cy="2487168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719072"/>
            <a:ext cx="1709928" cy="274320"/>
          </a:xfrm>
          <a:prstGeom prst="rect">
            <a:avLst/>
          </a:prstGeom>
          <a:solidFill>
            <a:srgbClr val="15291F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708099"/>
            <a:ext cx="1709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AF4E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H 4=4 · O 2=2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737360" cy="365760"/>
          </a:xfrm>
          <a:prstGeom prst="roundRect">
            <a:avLst>
              <a:gd name="adj" fmla="val 12500"/>
            </a:avLst>
          </a:prstGeom>
          <a:solidFill>
            <a:srgbClr val="2E8B6A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配平台 · 质量守恒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化学方程式的配平 · 沪教版化学九年级《质量守恒定律》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三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15291F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E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理一理 · 配平规则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只改系数，不改下标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E8B6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B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衡</a:t>
            </a:r>
            <a:endParaRPr lang="en-US" sz="17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91640"/>
          <a:ext cx="822960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3108960"/>
                <a:gridCol w="3474720"/>
              </a:tblGrid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AF4EE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项目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29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AF4EE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做法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29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AF4EE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说明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291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依据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B6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5291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两边各种原子数目相等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5291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质量守恒、原子守恒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3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能改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FB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5291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化学式前面的系数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5291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如 2H₂ 里的 2(化学计量数)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3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不能改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43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5291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化学式里的下标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6E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5291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改 H₂O→H₂O₂ 就成了别的物质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DD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6E0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记牢:配平就是</a:t>
            </a:r>
            <a:pPr algn="ctr" indent="0" marL="0">
              <a:buNone/>
            </a:pPr>
            <a:r>
              <a:rPr lang="en-US" sz="115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在化学式前加合适的系数</a:t>
            </a:r>
            <a:pPr algn="ctr" indent="0" marL="0">
              <a:buNone/>
            </a:pPr>
            <a:r>
              <a:rPr lang="en-US" sz="115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,使两边每种原子数目相等;系数取</a:t>
            </a:r>
            <a:pPr algn="ctr" indent="0" marL="0">
              <a:buNone/>
            </a:pPr>
            <a:r>
              <a:rPr lang="en-US" sz="115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最简整数比</a:t>
            </a:r>
            <a:pPr algn="ctr" indent="0" marL="0">
              <a:buNone/>
            </a:pPr>
            <a:r>
              <a:rPr lang="en-US" sz="115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化学方程式的配平 · 沪教版化学九年级《质量守恒定律》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四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15291F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E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做一做 · 配平演示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调系数，看两边原子相等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E8B6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B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衡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1F6B5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找不相等的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先看哪种原子两边不等,从它入手调系数。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D6557F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调到相等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反复调整,直到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每种原子两边都相等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(✓ 配平成功)。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例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2H₂ + O₂ —点燃→ 2H₂O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:H 4=4、O 2=2。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BDD9CC"/>
            </a:solidFill>
            <a:prstDash val="solid"/>
          </a:ln>
          <a:effectLst>
            <a:outerShdw sx="100000" sy="100000" kx="0" ky="0" algn="bl" rotWithShape="0" blurRad="152400" dist="38100" dir="5400000">
              <a:srgbClr val="5D7A6C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化学方程式-配平台/ppt-assets/c-balanc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2304288" cy="274320"/>
          </a:xfrm>
          <a:prstGeom prst="rect">
            <a:avLst/>
          </a:prstGeom>
          <a:solidFill>
            <a:srgbClr val="15291F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23042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AF4E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2H₂+O₂→2H₂O · 配平成功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737360" cy="365760"/>
          </a:xfrm>
          <a:prstGeom prst="roundRect">
            <a:avLst>
              <a:gd name="adj" fmla="val 12500"/>
            </a:avLst>
          </a:prstGeom>
          <a:solidFill>
            <a:srgbClr val="2E8B6A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配平台 · 配平演示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化学方程式的配平 · 沪教版化学九年级《质量守恒定律》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五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914400" cy="292608"/>
          </a:xfrm>
          <a:prstGeom prst="rect">
            <a:avLst/>
          </a:prstGeom>
          <a:solidFill>
            <a:srgbClr val="15291F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400507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E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小结 · 板书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4980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化学方程式的配平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371600"/>
            <a:ext cx="566928" cy="41148"/>
          </a:xfrm>
          <a:prstGeom prst="rect">
            <a:avLst/>
          </a:prstGeom>
          <a:solidFill>
            <a:srgbClr val="2E8B6A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0F7F3"/>
          </a:solidFill>
          <a:ln w="16510">
            <a:solidFill>
              <a:srgbClr val="2E8B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783080"/>
            <a:ext cx="2468880" cy="73152"/>
          </a:xfrm>
          <a:prstGeom prst="rect">
            <a:avLst/>
          </a:prstGeom>
          <a:solidFill>
            <a:srgbClr val="2E8B6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E8B6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依据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(质量守恒)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原子种类数目不变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48640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C47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两边原子相等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410712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0F7F3"/>
          </a:solidFill>
          <a:ln w="16510">
            <a:solidFill>
              <a:srgbClr val="2F7FB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10712" y="1783080"/>
            <a:ext cx="2468880" cy="73152"/>
          </a:xfrm>
          <a:prstGeom prst="rect">
            <a:avLst/>
          </a:prstGeom>
          <a:solidFill>
            <a:srgbClr val="2F7FB0"/>
          </a:solidFill>
          <a:ln/>
        </p:spPr>
      </p:sp>
      <p:sp>
        <p:nvSpPr>
          <p:cNvPr id="14" name="Text 12"/>
          <p:cNvSpPr/>
          <p:nvPr/>
        </p:nvSpPr>
        <p:spPr>
          <a:xfrm>
            <a:off x="3410712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7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配平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410712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(加系数)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10712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化学计量数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410712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C47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取最简整数比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272784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0F7F3"/>
          </a:solidFill>
          <a:ln w="16510">
            <a:solidFill>
              <a:srgbClr val="CF432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72784" y="1783080"/>
            <a:ext cx="2468880" cy="73152"/>
          </a:xfrm>
          <a:prstGeom prst="rect">
            <a:avLst/>
          </a:prstGeom>
          <a:solidFill>
            <a:srgbClr val="CF4326"/>
          </a:solidFill>
          <a:ln/>
        </p:spPr>
      </p:sp>
      <p:sp>
        <p:nvSpPr>
          <p:cNvPr id="20" name="Text 18"/>
          <p:cNvSpPr/>
          <p:nvPr/>
        </p:nvSpPr>
        <p:spPr>
          <a:xfrm>
            <a:off x="6272784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F43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底线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272784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(只改系数)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72784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不改下标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272784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C47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改下标=换物质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520440" y="4069080"/>
            <a:ext cx="2103120" cy="365760"/>
          </a:xfrm>
          <a:prstGeom prst="roundRect">
            <a:avLst>
              <a:gd name="adj" fmla="val 12500"/>
            </a:avLst>
          </a:prstGeom>
          <a:solidFill>
            <a:srgbClr val="2E8B6A"/>
          </a:solidFill>
          <a:ln/>
        </p:spPr>
      </p:sp>
      <p:sp>
        <p:nvSpPr>
          <p:cNvPr id="25" name="Text 23"/>
          <p:cNvSpPr/>
          <p:nvPr/>
        </p:nvSpPr>
        <p:spPr>
          <a:xfrm>
            <a:off x="3520440" y="4059936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配平台 · 闯关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化学方程式的配平 · 沪教版化学九年级《质量守恒定律》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六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914400" cy="292608"/>
          </a:xfrm>
          <a:prstGeom prst="rect">
            <a:avLst/>
          </a:prstGeom>
          <a:solidFill>
            <a:srgbClr val="15291F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E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作业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动手配，验一验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E8B6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B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衡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916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CF5F0"/>
          </a:solidFill>
          <a:ln w="12700">
            <a:solidFill>
              <a:srgbClr val="2E8B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01368"/>
            <a:ext cx="73152" cy="566928"/>
          </a:xfrm>
          <a:prstGeom prst="rect">
            <a:avLst/>
          </a:prstGeom>
          <a:solidFill>
            <a:srgbClr val="1F6B50"/>
          </a:solidFill>
          <a:ln/>
        </p:spPr>
      </p:sp>
      <p:sp>
        <p:nvSpPr>
          <p:cNvPr id="10" name="Text 8"/>
          <p:cNvSpPr/>
          <p:nvPr/>
        </p:nvSpPr>
        <p:spPr>
          <a:xfrm>
            <a:off x="676656" y="17830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必做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03120" y="17647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配平:①__P+__O₂→__P₂O₅ ②__Al+__O₂→__Al₂O₃ ③__H₂+__O₂→__H₂O。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DCEDE3"/>
          </a:solidFill>
          <a:ln w="9525">
            <a:solidFill>
              <a:srgbClr val="BDD9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15768"/>
            <a:ext cx="73152" cy="566928"/>
          </a:xfrm>
          <a:prstGeom prst="rect">
            <a:avLst/>
          </a:prstGeom>
          <a:solidFill>
            <a:srgbClr val="D6557F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26974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103120" y="26791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任选①里配平好的方程式,数一数两边每种原子的个数,验证它们相等。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DCEDE3"/>
          </a:solidFill>
          <a:ln w="9525">
            <a:solidFill>
              <a:srgbClr val="BDD9C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630168"/>
            <a:ext cx="73152" cy="566928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8" name="Text 16"/>
          <p:cNvSpPr/>
          <p:nvPr/>
        </p:nvSpPr>
        <p:spPr>
          <a:xfrm>
            <a:off x="676656" y="36118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91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挑战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103120" y="35935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为什么配平时不能把 H₂O 改成 H₂O₂?用"化学式表示确定的物质"解释。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7A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化学方程式的配平 · 沪教版化学九年级《质量守恒定律》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B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七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CED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化学方程式-配平台/ppt-assets/c-balanc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1554480"/>
            <a:ext cx="9144000" cy="2103120"/>
          </a:xfrm>
          <a:prstGeom prst="rect">
            <a:avLst/>
          </a:prstGeom>
          <a:solidFill>
            <a:srgbClr val="0A1E16">
              <a:alpha val="70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25400" dir="5400000">
              <a:srgbClr val="000000">
                <a:alpha val="5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spc="4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配平 · 守恒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457200" y="26974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spc="200" kern="0" dirty="0">
                <a:solidFill>
                  <a:srgbClr val="D2E6D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两边原子数相等，只改系数不改下标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BDD9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化学方程式的配平 · 沪教版化学九年级《质量守恒定律》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BDD9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八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化学方程式的配平</dc:title>
  <dc:subject>PptxGenJS Presentation</dc:subject>
  <dc:creator>光鹿课件</dc:creator>
  <cp:lastModifiedBy>光鹿课件</cp:lastModifiedBy>
  <cp:revision>1</cp:revision>
  <dcterms:created xsi:type="dcterms:W3CDTF">2026-06-13T18:21:25Z</dcterms:created>
  <dcterms:modified xsi:type="dcterms:W3CDTF">2026-06-13T18:21:25Z</dcterms:modified>
</cp:coreProperties>
</file>