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epanggongfu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epanggongfu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epanggongfu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epanggongfu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epanggongfu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epanggongfu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阿房宫赋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阿房宫赋 · 金赭与朱丹堆砌出极尽奢华的盛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六王毕，四海一，廊腰缦回、檐牙高啄的巍巍宫阙拔地而起，却终在一炬之火中化作焦土。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统编版高中语文必修下册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0392B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CDC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A1D12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1D1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0392B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0392B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039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熟读成诵，掌握'缦''媵''妃''逦迤''鼎铛'等字音字义，理解'文赋'铺陈夸张、骈散结合的体式特点。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0392B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039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品味'廊腰缦回，檐牙高啄''长桥卧波''复道行空'等铺陈描写之美，体会比喻、夸张、排比、对偶的修辞之妙。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0392B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039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理解作者由极写宫殿之盛、宫人珍宝之奢，转入'戍卒叫，函谷举，楚人一炬'之亡的笔法，把握借古讽今、警戒后世的讽喻主旨。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B8860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阿房宫赋 · 金赭与朱丹堆砌出极尽奢华的盛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039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阿房宫赋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阿房兴亡·四站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点击下方站点，沿'建宫—描楼—写奢—成炬'移步换景，逐段品读。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392B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阿房宫赋 · 金赭与朱丹堆砌出极尽奢华的盛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阿房宫赋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对照台·极奢之盛与一炬之亡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在三组对照中，看杜牧如何以铺陈写盛、又以议论写亡，最终落到借古讽今的警醒。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392B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阿房宫赋 · 金赭与朱丹堆砌出极尽奢华的盛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阿房宫赋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文赋三把钥匙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从结构、笔法、修辞、主旨四处，读懂这篇借古讽今的千古名赋。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392B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阿房宫赋 · 金赭与朱丹堆砌出极尽奢华的盛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阿房宫赋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深度赏析·盛衰之鉴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392B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阿房宫赋 · 金赭与朱丹堆砌出极尽奢华的盛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阿房宫赋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C0392B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阿房宫赋 · 金赭与朱丹堆砌出极尽奢华的盛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CDC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A1D12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A1D1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阿房宫赋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039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起·建宫之雄:六王毕—四海一—蜀山兀—阿房出。覆压三百里，隔离天日，廊腰缦回、长桥卧波，极写宫殿之雄奇繁盛。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039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承·写奢之靡:妃嫔媵嫱—朝歌夜弦—鼎铛玉石—弃掷逦迤。极写宫人之众、珍宝之滥，奢靡聚敛、不知珍惜。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039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合·亡国之鉴:戍卒叫—函谷举—楚人一炬—可怜焦土。盛极而亡，借古讽今，'后人哀之而不鉴之'警世收束。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B8860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阿房宫赋 · 金赭与朱丹堆砌出极尽奢华的盛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039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CDC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B8860B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A1D1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8860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熟读并背诵全赋，准确掌握'兀''缦回''媵嫱''辇''鼎铛玉石''逦迤'等字词的读音与含义。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8860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找出文中运用比喻、夸张、排比、对偶的句子各一例，制成一张表格，标注修辞手法并简析其表达效果。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B8860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结合杜牧'借古讽今'的写作意图，对比《阿房宫赋》与贾谊《过秦论》在分析秦亡原因上的异同，写一篇300字短评。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B8860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阿房宫赋 · 金赭与朱丹堆砌出极尽奢华的盛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0392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阿房宫赋 · 金赭与朱丹堆砌出极尽奢华的盛</dc:title>
  <dc:subject>PptxGenJS Presentation</dc:subject>
  <dc:creator>光鹿课件</dc:creator>
  <cp:lastModifiedBy>光鹿课件</cp:lastModifiedBy>
  <cp:revision>1</cp:revision>
  <dcterms:created xsi:type="dcterms:W3CDTF">2026-06-25T14:48:13Z</dcterms:created>
  <dcterms:modified xsi:type="dcterms:W3CDTF">2026-06-25T14:48:13Z</dcterms:modified>
</cp:coreProperties>
</file>