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earth-layers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earth-layers/index.html?tab=inner&amp;depth=1500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earth-layers/index.html?tab=wave&amp;wd=4000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earth-layers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A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地球圈层-剖面台/ppt-assets/c-inne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08201A">
              <a:alpha val="7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572000" cy="1554480"/>
          </a:xfrm>
          <a:prstGeom prst="rect">
            <a:avLst/>
          </a:prstGeom>
          <a:solidFill>
            <a:srgbClr val="ECF5F0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4805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100" b="1" spc="200" kern="0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地球的圈层结构</a:t>
            </a:r>
            <a:endParaRPr lang="en-US" sz="31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43891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157A5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内部圈层 · 地震波 · 外部圈层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42976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人教版高中地理 · 必修第一册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E9F2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用地震波，看清地球的"里里外外"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1FA97F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打开剖面台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7A5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7A5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球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3302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7F4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从"看不见"说起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地球内部，怎么研究?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FA97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7A5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7A5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球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9A6D45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难题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地球半径约6371km,最深钻探也只有十几千米,看不到内部。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157A5B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钥匙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地震波能穿过地球,它的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速度变化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给我们带来内部信息。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用地震波划分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内部圈层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,再认识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外部圈层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BCDCCD"/>
            </a:solidFill>
            <a:prstDash val="solid"/>
          </a:ln>
          <a:effectLst>
            <a:outerShdw sx="100000" sy="100000" kx="0" ky="0" algn="bl" rotWithShape="0" blurRad="152400" dist="38100" dir="5400000">
              <a:srgbClr val="5B7A7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地球圈层-剖面台/ppt-assets/c-inne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877824" cy="274320"/>
          </a:xfrm>
          <a:prstGeom prst="rect">
            <a:avLst/>
          </a:prstGeom>
          <a:solidFill>
            <a:srgbClr val="13302A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8778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7F4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地球内部圈层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地球的圈层结构 · 人教版高中地理必修第一册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7A5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3302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7F4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 · 内部圈层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地壳、地幔、地核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FA97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7A5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7A5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球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09344"/>
            <a:ext cx="77724" cy="777240"/>
          </a:xfrm>
          <a:prstGeom prst="rect">
            <a:avLst/>
          </a:prstGeom>
          <a:solidFill>
            <a:srgbClr val="9A6D45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554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地壳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865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最薄的一层,大陆平均约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33km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,固态。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487168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43230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地幔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74320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最厚,到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2900km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;上部有软流层(岩浆来源)。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364992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1012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地核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2102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外核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液态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、内核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固态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,以 5150km 为界。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BCDCCD"/>
            </a:solidFill>
            <a:prstDash val="solid"/>
          </a:ln>
          <a:effectLst>
            <a:outerShdw sx="100000" sy="100000" kx="0" ky="0" algn="bl" rotWithShape="0" blurRad="152400" dist="38100" dir="5400000">
              <a:srgbClr val="5B7A7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地球圈层-剖面台/ppt-assets/c-inne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1947672" cy="274320"/>
          </a:xfrm>
          <a:prstGeom prst="rect">
            <a:avLst/>
          </a:prstGeom>
          <a:solidFill>
            <a:srgbClr val="13302A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194767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7F4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真实比例 · 莫霍/古登堡界面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1FA97F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剖面台 · 内部圈层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地球的圈层结构 · 人教版高中地理必修第一册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7A5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53312" cy="292608"/>
          </a:xfrm>
          <a:prstGeom prst="rect">
            <a:avLst/>
          </a:prstGeom>
          <a:solidFill>
            <a:srgbClr val="13302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5331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7F4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理一理 · 三层两界面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由外到内，逐层认识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FA97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7A5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7A5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球</a:t>
            </a:r>
            <a:endParaRPr lang="en-US" sz="17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91640"/>
          <a:ext cx="8229600" cy="914400"/>
        </p:xfrm>
        <a:graphic>
          <a:graphicData uri="http://schemas.openxmlformats.org/drawingml/2006/table">
            <a:tbl>
              <a:tblPr/>
              <a:tblGrid>
                <a:gridCol w="1645920"/>
                <a:gridCol w="2377440"/>
                <a:gridCol w="2377440"/>
                <a:gridCol w="182880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7F4E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圈层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0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7F4E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深度范围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0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7F4E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状态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0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7F4E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下界面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02A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地壳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6D4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302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0 ~ 约33km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302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固态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302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莫霍界面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3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地幔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22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302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33 ~ 2900km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302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固态(含软流层)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302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古登堡界面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3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地核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432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302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2900 ~ 6371km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302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外核液、内核固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302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地心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C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3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261104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记牢:</a:t>
            </a:r>
            <a:pPr algn="ctr" indent="0" marL="0">
              <a:buNone/>
            </a:pPr>
            <a:r>
              <a:rPr lang="en-US" sz="115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莫霍界面</a:t>
            </a:r>
            <a:pPr algn="ctr" indent="0" marL="0">
              <a:buNone/>
            </a:pPr>
            <a:r>
              <a:rPr lang="en-US" sz="115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(地壳/地幔,约33km)、</a:t>
            </a:r>
            <a:pPr algn="ctr" indent="0" marL="0">
              <a:buNone/>
            </a:pPr>
            <a:r>
              <a:rPr lang="en-US" sz="115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古登堡界面</a:t>
            </a:r>
            <a:pPr algn="ctr" indent="0" marL="0">
              <a:buNone/>
            </a:pPr>
            <a:r>
              <a:rPr lang="en-US" sz="115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(地幔/地核,2900km);S波在古登堡界面消失 → 外核液态。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地球的圈层结构 · 人教版高中地理必修第一册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7A5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3302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7F4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 · 地震波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波速突变，藏着界面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FA97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7A5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7A5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球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2F7FB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两种波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P波(纵波)固液气都能传;S波(横波)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只在固体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传。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157A5B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莫霍界面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波速明显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增大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→ 地壳与地幔的分界。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古登堡界面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P波骤降、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S波消失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→ 外核是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液态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BCDCCD"/>
            </a:solidFill>
            <a:prstDash val="solid"/>
          </a:ln>
          <a:effectLst>
            <a:outerShdw sx="100000" sy="100000" kx="0" ky="0" algn="bl" rotWithShape="0" blurRad="152400" dist="38100" dir="5400000">
              <a:srgbClr val="5B7A7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地球圈层-剖面台/ppt-assets/c-wav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709928" cy="274320"/>
          </a:xfrm>
          <a:prstGeom prst="rect">
            <a:avLst/>
          </a:prstGeom>
          <a:solidFill>
            <a:srgbClr val="13302A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70992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7F4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S波在 2900km 消失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1FA97F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剖面台 · 地震波探秘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地球的圈层结构 · 人教版高中地理必修第一册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7A5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13302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7F4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地球的圈层结构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1FA97F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EFF7F3"/>
          </a:solidFill>
          <a:ln w="16510">
            <a:solidFill>
              <a:srgbClr val="1FA97F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783080"/>
            <a:ext cx="2468880" cy="73152"/>
          </a:xfrm>
          <a:prstGeom prst="rect">
            <a:avLst/>
          </a:prstGeom>
          <a:solidFill>
            <a:srgbClr val="1FA97F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A9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内部三层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548640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(地壳/地幔/地核)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548640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莫霍/古登堡界面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548640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2A4A4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外核液内核固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3410712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EFF7F3"/>
          </a:solidFill>
          <a:ln w="16510">
            <a:solidFill>
              <a:srgbClr val="2F7FB0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410712" y="1783080"/>
            <a:ext cx="2468880" cy="73152"/>
          </a:xfrm>
          <a:prstGeom prst="rect">
            <a:avLst/>
          </a:prstGeom>
          <a:solidFill>
            <a:srgbClr val="2F7FB0"/>
          </a:solidFill>
          <a:ln/>
        </p:spPr>
      </p:sp>
      <p:sp>
        <p:nvSpPr>
          <p:cNvPr id="14" name="Text 12"/>
          <p:cNvSpPr/>
          <p:nvPr/>
        </p:nvSpPr>
        <p:spPr>
          <a:xfrm>
            <a:off x="3410712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F7F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探测依据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3410712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(地震波)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3410712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P波固液气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3410712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2A4A4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S波只固体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6272784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EFF7F3"/>
          </a:solidFill>
          <a:ln w="16510">
            <a:solidFill>
              <a:srgbClr val="9A6D45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272784" y="1783080"/>
            <a:ext cx="2468880" cy="73152"/>
          </a:xfrm>
          <a:prstGeom prst="rect">
            <a:avLst/>
          </a:prstGeom>
          <a:solidFill>
            <a:srgbClr val="9A6D45"/>
          </a:solidFill>
          <a:ln/>
        </p:spPr>
      </p:sp>
      <p:sp>
        <p:nvSpPr>
          <p:cNvPr id="20" name="Text 18"/>
          <p:cNvSpPr/>
          <p:nvPr/>
        </p:nvSpPr>
        <p:spPr>
          <a:xfrm>
            <a:off x="6272784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9A6D4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外部三圈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6272784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(大气圈/水圈)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6272784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生物圈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6272784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2A4A4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生物圈最活跃</a:t>
            </a:r>
            <a:endParaRPr lang="en-US" sz="1150" dirty="0"/>
          </a:p>
        </p:txBody>
      </p:sp>
      <p:sp>
        <p:nvSpPr>
          <p:cNvPr id="24" name="Shape 22"/>
          <p:cNvSpPr/>
          <p:nvPr/>
        </p:nvSpPr>
        <p:spPr>
          <a:xfrm>
            <a:off x="3520440" y="4069080"/>
            <a:ext cx="2103120" cy="365760"/>
          </a:xfrm>
          <a:prstGeom prst="roundRect">
            <a:avLst>
              <a:gd name="adj" fmla="val 12500"/>
            </a:avLst>
          </a:prstGeom>
          <a:solidFill>
            <a:srgbClr val="1FA97F"/>
          </a:solidFill>
          <a:ln/>
        </p:spPr>
      </p:sp>
      <p:sp>
        <p:nvSpPr>
          <p:cNvPr id="25" name="Text 23"/>
          <p:cNvSpPr/>
          <p:nvPr/>
        </p:nvSpPr>
        <p:spPr>
          <a:xfrm>
            <a:off x="3520440" y="4059936"/>
            <a:ext cx="2103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剖面台 · 闯关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地球的圈层结构 · 人教版高中地理必修第一册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7A5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3302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7F4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画圈层，读波速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FA97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7A5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7A5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球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CF5F0"/>
          </a:solidFill>
          <a:ln w="12700">
            <a:solidFill>
              <a:srgbClr val="1FA97F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157A5B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画出地球内部圈层示意图,标出地壳、地幔、地核和莫霍界面、古登堡界面及大致深度。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AECE3"/>
          </a:solidFill>
          <a:ln w="9525">
            <a:solidFill>
              <a:srgbClr val="BCDCCD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9A6D45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读"地震波探秘":莫霍界面、古登堡界面处P波、S波速度各有什么变化?各说明什么?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AECE3"/>
          </a:solidFill>
          <a:ln w="9525">
            <a:solidFill>
              <a:srgbClr val="BCDCCD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岩石圈与地壳有何区别和联系?软流层在哪个圈层、与岩浆有什么关系?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B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地球的圈层结构 · 人教版高中地理必修第一册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7A5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A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地球圈层-剖面台/ppt-assets/c-oute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08201A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内三层 · 外三圈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26974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spc="200" kern="0" dirty="0">
                <a:solidFill>
                  <a:srgbClr val="D2E6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地震波探内部，圈层相连成整体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BCDCC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地球的圈层结构 · 人教版高中地理必修第一册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CDCC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地球的圈层结构</dc:title>
  <dc:subject>PptxGenJS Presentation</dc:subject>
  <dc:creator>光鹿课件</dc:creator>
  <cp:lastModifiedBy>光鹿课件</cp:lastModifiedBy>
  <cp:revision>1</cp:revision>
  <dcterms:created xsi:type="dcterms:W3CDTF">2026-06-16T16:07:13Z</dcterms:created>
  <dcterms:modified xsi:type="dcterms:W3CDTF">2026-06-16T16:07:13Z</dcterms:modified>
</cp:coreProperties>
</file>