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duangexing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duangexing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duangexing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duangexing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duangexing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duangexing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短歌行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短歌行 · 建安夜宴的青铜烛火与朔野寒月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对酒当歌，把忧思与雄心一同斟进这慷慨苍凉的夜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B8862F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8DD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1F1C17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F1C1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B8862F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B8862F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886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正确诵读并背诵全诗，读准“衿（jīn）、呦（yōu）、掇（duō）、契阔（qiè kuò）、谈讌（yàn）、吐哺（bǔ）”等字音，积累化用《诗经》的名句。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B8862F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886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梳理“比兴、用典、化用《诗经》”等手法，体会“明月、乌鹊、山海”等意象的象征意味，理解全诗以“忧”为线、由忧转壮的章法。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B8862F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886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体会建安风骨慷慨悲凉的格调，把握诗人惜时叹逝、求贤若渴的忧思与一统天下、广纳英才的雄浑胸怀。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3A465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短歌行 · 建安夜宴的青铜烛火与朔野寒月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886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短歌行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建安夜宴·四章漫游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点击下方站点，随诗人移步换景，逐段品味这首慷慨悲凉的求贤之歌。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8862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短歌行 · 建安夜宴的青铜烛火与朔野寒月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短歌行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忧壮对照·一忧一雄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在三组情感间切换，体会诗人忧思的层层递进，以及忧的底色下喷薄而出的雄心。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8862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短歌行 · 建安夜宴的青铜烛火与朔野寒月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短歌行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建安四钥·读懂《短歌行》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四把钥匙，解开这首乐府名篇的章法与手法。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8862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短歌行 · 建安夜宴的青铜烛火与朔野寒月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短歌行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深度赏析·慷慨悲凉的求贤之歌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8862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短歌行 · 建安夜宴的青铜烛火与朔野寒月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短歌行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B8862F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短歌行 · 建安夜宴的青铜烛火与朔野寒月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8DD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1F1C17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F1C1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短歌行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886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一线贯穿:以“忧”为线：忧人生苦短 → 忧贤才难得 → 升华为“天下归心”的壮怀。前抑后扬，忧中见雄。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886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三大手法:比兴（朝露·明月·乌鹊·山海）／ 化用《诗经》（子衿·鹿鸣）／ 用典明志（周公吐哺）。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886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一片胸襟:惜时叹逝之忧 + 求贤若渴之诚 = 一统天下、海纳百川的雄浑抱负，建安风骨慷慨悲凉。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3A465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短歌行 · 建安夜宴的青铜烛火与朔野寒月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886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8DD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3A4654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F1C1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3A465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背诵并默写《短歌行》全诗，圈出诗中所有表现“忧”的语句，简要批注每一处“忧”的具体内涵。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3A465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找出诗中化用《诗经》的两处（“青青子衿”“呦呦鹿鸣”），查阅原文，比较原义与曹操化用之意的异同，写一段150字赏析。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3A465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结合知人论世，写一篇300字短评：曹操诗中的“忧”是消极的颓唐，还是积极的雄心？请联系全诗与时代背景说明你的看法。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3A465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短歌行 · 建安夜宴的青铜烛火与朔野寒月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886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短歌行 · 建安夜宴的青铜烛火与朔野寒月</dc:title>
  <dc:subject>PptxGenJS Presentation</dc:subject>
  <dc:creator>光鹿课件</dc:creator>
  <cp:lastModifiedBy>光鹿课件</cp:lastModifiedBy>
  <cp:revision>1</cp:revision>
  <dcterms:created xsi:type="dcterms:W3CDTF">2026-06-25T12:59:09Z</dcterms:created>
  <dcterms:modified xsi:type="dcterms:W3CDTF">2026-06-25T12:59:09Z</dcterms:modified>
</cp:coreProperties>
</file>