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igestion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igestion/index.html?tab=tract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igestion/index.html?tab=nutrient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digestion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6DC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食物消化-消化道台/ppt-assets/c-trac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1E08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6DCC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Digestion &amp; Absorption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食物的消化与吸收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FBE3C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消化道之旅 · 三大营养物质 · 小肠为何是主要场所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566160" y="4114800"/>
            <a:ext cx="2011680" cy="365760"/>
          </a:xfrm>
          <a:prstGeom prst="roundRect">
            <a:avLst>
              <a:gd name="adj" fmla="val 12500"/>
            </a:avLst>
          </a:prstGeom>
          <a:solidFill>
            <a:srgbClr val="E07B2C"/>
          </a:solidFill>
          <a:ln/>
        </p:spPr>
      </p:sp>
      <p:sp>
        <p:nvSpPr>
          <p:cNvPr id="8" name="Text 5"/>
          <p:cNvSpPr/>
          <p:nvPr/>
        </p:nvSpPr>
        <p:spPr>
          <a:xfrm>
            <a:off x="3566160" y="4105656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打开消化道台</a:t>
            </a:r>
            <a:endParaRPr lang="en-US" sz="1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DC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食物消化-消化道台/ppt-assets/c-trac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1E08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does food go?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BE3C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看得见 · 点得动 · 理清食物的消化与吸收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6DCC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食物的消化与吸收 · 人教版生物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6DCC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4A2A1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吃下的馒头去哪了?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一口馒头从嘴里咽下去,会经过哪些器官?最后变成了什么?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食物的&lt;b&gt;消化与吸收&lt;/b&gt;:消化道+消化腺,淀粉/蛋白质/脂肪如何被分解、在哪里被吸收。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&lt;b&gt;点器官看作用 → 选营养物质看流程 → 闯关检测&lt;/b&gt;,看得见、点得动。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食物的消化与吸收 · 人教版生物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25F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4A2A1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System · 组成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消化系统 = 消化道 + 消化腺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1143000"/>
          </a:xfrm>
          <a:prstGeom prst="roundRect">
            <a:avLst>
              <a:gd name="adj" fmla="val 6400"/>
            </a:avLst>
          </a:prstGeom>
          <a:solidFill>
            <a:srgbClr val="FFF8F0"/>
          </a:solidFill>
          <a:ln w="15240">
            <a:solidFill>
              <a:srgbClr val="E07B2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1737360"/>
            <a:ext cx="78638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C25F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消化道(食物的通道)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640080" y="2066544"/>
            <a:ext cx="7863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口腔 → 咽 → 食道 → 胃 → 小肠 → 大肠 → 肛门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57200" y="2971800"/>
            <a:ext cx="8229600" cy="1143000"/>
          </a:xfrm>
          <a:prstGeom prst="roundRect">
            <a:avLst>
              <a:gd name="adj" fmla="val 6400"/>
            </a:avLst>
          </a:prstGeom>
          <a:solidFill>
            <a:srgbClr val="FFF8F0"/>
          </a:solidFill>
          <a:ln w="15240">
            <a:solidFill>
              <a:srgbClr val="E6A93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40080" y="3081528"/>
            <a:ext cx="78638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B584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消化腺(分泌消化液)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0080" y="3410712"/>
            <a:ext cx="7863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唾液腺 · 胃腺 · 肝脏(分泌胆汁) · 胰腺 · 肠腺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食物的消化与吸收 · 人教版生物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25F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682496" cy="292608"/>
          </a:xfrm>
          <a:prstGeom prst="rect">
            <a:avLst/>
          </a:prstGeom>
          <a:solidFill>
            <a:srgbClr val="4A2A1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6824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Nutrients · 消化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三大营养物质的消化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7B2C"/>
          </a:solidFill>
          <a:ln/>
        </p:spPr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27632"/>
          <a:ext cx="841248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2651760"/>
                <a:gridCol w="2286000"/>
                <a:gridCol w="182880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F1E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营养物质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2A1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F1E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开始消化部位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2A1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F1E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最终分解成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2A1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F1E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在哪里吸收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2A10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25F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淀粉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4A2A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口腔(唾液淀粉酶)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4A2A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葡萄糖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4A2A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小肠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0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25F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蛋白质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4A2A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胃(胃液)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4A2A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氨基酸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4A2A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小肠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0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25F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脂肪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4A2A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小肠(胆汁先乳化)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4A2A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甘油 + 脂肪酸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4A2A1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小肠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C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F0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160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提示:水、无机盐、维生素是小分子,不需要消化就能直接被吸收。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食物的消化与吸收 · 人教版生物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25F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4A2A1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Key · 难点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胆汁的作用 · 小肠为何是主要场所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691640"/>
            <a:ext cx="4023360" cy="2377440"/>
          </a:xfrm>
          <a:prstGeom prst="roundRect">
            <a:avLst>
              <a:gd name="adj" fmla="val 3846"/>
            </a:avLst>
          </a:prstGeom>
          <a:solidFill>
            <a:srgbClr val="FFF8F0"/>
          </a:solidFill>
          <a:ln w="16510">
            <a:solidFill>
              <a:srgbClr val="C25F1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691640"/>
            <a:ext cx="4023360" cy="73152"/>
          </a:xfrm>
          <a:prstGeom prst="rect">
            <a:avLst/>
          </a:prstGeom>
          <a:solidFill>
            <a:srgbClr val="C25F1A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20240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C25F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胆汁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777240" y="2468880"/>
            <a:ext cx="3566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250" dirty="0">
                <a:solidFill>
                  <a:srgbClr val="6B43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肝脏分泌、胆囊储存;&lt;b&gt;不含消化酶&lt;/b&gt;,但能把脂肪&lt;b&gt;乳化&lt;/b&gt;成小颗粒,帮助脂肪被酶消化。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4572000" y="1691640"/>
            <a:ext cx="4023360" cy="2377440"/>
          </a:xfrm>
          <a:prstGeom prst="roundRect">
            <a:avLst>
              <a:gd name="adj" fmla="val 3846"/>
            </a:avLst>
          </a:prstGeom>
          <a:solidFill>
            <a:srgbClr val="FFF8F0"/>
          </a:solidFill>
          <a:ln w="16510">
            <a:solidFill>
              <a:srgbClr val="3FAE7A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0" y="1691640"/>
            <a:ext cx="4023360" cy="73152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0" y="1920240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小肠 = 主要场所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4800600" y="2468880"/>
            <a:ext cx="3566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250" dirty="0">
                <a:solidFill>
                  <a:srgbClr val="6B432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最长(约5—6米);内壁有&lt;b&gt;皱襞和小肠绒毛&lt;/b&gt;增大吸收面积;有肠液、胰液、胆汁,消化酶最全。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食物的消化与吸收 · 人教版生物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25F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4A2A1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消化道之旅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点器官,看它的作用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点器官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从口腔点到肛门,再点五大消化腺。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看作用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右侧显示它在消化、吸收中的作用。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听讲解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自动朗读要点,记忆更牢。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8CDA8"/>
            </a:solidFill>
            <a:prstDash val="solid"/>
          </a:ln>
          <a:effectLst>
            <a:outerShdw sx="100000" sy="100000" kx="0" ky="0" algn="bl" rotWithShape="0" blurRad="152400" dist="38100" dir="5400000">
              <a:srgbClr val="A07A52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食物消化-消化道台/ppt-assets/c-trac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234440" cy="274320"/>
          </a:xfrm>
          <a:prstGeom prst="rect">
            <a:avLst/>
          </a:prstGeom>
          <a:solidFill>
            <a:srgbClr val="4A2A1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消化道 + 消化腺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E07B2C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消化道台 · 消化道之旅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食物的消化与吸收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25F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4A2A1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三大营养物质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选物质,看消化流程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选物质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选淀粉 / 蛋白质 / 脂肪。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看流程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开始消化 → 彻底分解 → 吸收三步图。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记终产物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葡萄糖 / 氨基酸 / 甘油脂肪酸。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8CDA8"/>
            </a:solidFill>
            <a:prstDash val="solid"/>
          </a:ln>
          <a:effectLst>
            <a:outerShdw sx="100000" sy="100000" kx="0" ky="0" algn="bl" rotWithShape="0" blurRad="152400" dist="38100" dir="5400000">
              <a:srgbClr val="A07A52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食物消化-消化道台/ppt-assets/c-nutrien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115568" cy="274320"/>
          </a:xfrm>
          <a:prstGeom prst="rect">
            <a:avLst/>
          </a:prstGeom>
          <a:solidFill>
            <a:srgbClr val="4A2A1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1155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淀粉 → 葡萄糖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2121408" cy="365760"/>
          </a:xfrm>
          <a:prstGeom prst="roundRect">
            <a:avLst>
              <a:gd name="adj" fmla="val 12500"/>
            </a:avLst>
          </a:prstGeom>
          <a:solidFill>
            <a:srgbClr val="E07B2C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212140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消化道台 · 三大营养物质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食物的消化与吸收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25F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4A2A1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食物的消化与吸收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C25F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消化系统 = 消化道</a:t>
            </a:r>
            <a:pPr indent="0" marL="0">
              <a:buNone/>
            </a:pPr>
            <a:r>
              <a:rPr lang="en-US" sz="1350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(口→咽→食道→胃→小肠→大肠→肛门)</a:t>
            </a:r>
            <a:pPr indent="0" marL="0">
              <a:buNone/>
            </a:pPr>
            <a:r>
              <a:rPr lang="en-US" sz="1350" b="1" dirty="0">
                <a:solidFill>
                  <a:srgbClr val="C25F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+ 消化腺</a:t>
            </a:r>
            <a:pPr indent="0" marL="0">
              <a:buNone/>
            </a:pPr>
            <a:r>
              <a:rPr lang="en-US" sz="1350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(唾液腺·胃腺·肝脏·胰腺·肠腺)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548640" y="260604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淀粉→口腔开始→葡萄糖　|　蛋白质→胃开始→氨基酸　|　脂肪→小肠开始(胆汁乳化)→甘油+脂肪酸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548640" y="333756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小肠 = 消化和吸收的主要场所;水、无机盐、维生素可直接吸收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E07B2C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消化道台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食物的消化与吸收 · 人教版生物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25F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4A2A1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画得出,说得清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E3CC"/>
          </a:solidFill>
          <a:ln w="12700">
            <a:solidFill>
              <a:srgbClr val="E07B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画消化系统简图,标七个消化道器官与五大消化腺,写出三大营养物质的消化起点和终产物。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DCC2"/>
          </a:solidFill>
          <a:ln w="9525">
            <a:solidFill>
              <a:srgbClr val="E8CD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07B2C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选一种食物,说出其中糖类/蛋白质/脂肪进入人体后在哪里消化、变成什么、在哪里吸收。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DCC2"/>
          </a:solidFill>
          <a:ln w="9525">
            <a:solidFill>
              <a:srgbClr val="E8CDA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2A1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用一段话说明:小肠为什么是消化和吸收的主要场所?胆汁为什么不含酶却很重要?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食物的消化与吸收 · 人教版生物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25F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食物的消化与吸收</dc:title>
  <dc:subject>PptxGenJS Presentation</dc:subject>
  <dc:creator>光鹿课件</dc:creator>
  <cp:lastModifiedBy>光鹿课件</cp:lastModifiedBy>
  <cp:revision>1</cp:revision>
  <dcterms:created xsi:type="dcterms:W3CDTF">2026-06-14T11:40:30Z</dcterms:created>
  <dcterms:modified xsi:type="dcterms:W3CDTF">2026-06-14T11:40:30Z</dcterms:modified>
</cp:coreProperties>
</file>