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ialogue-tree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ialogue-tree/index.html?tab=talk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ialogue-tree/index.html?tab=phrases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dialogue-tree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CEF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情景对话-决策台/ppt-assets/c-talk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2E1F">
              <a:alpha val="5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CFFC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情景对话 · 问路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200" b="1" spc="100" kern="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Asking the Way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457200" y="31089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D7F2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分支对话 · 常用表达 · 闯关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2F9A6A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打开对话台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143A2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How do you get there?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9A6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F0734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聊一聊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用英语问问同桌:How do you get to school? 在外面找不到路时,你会用英语&lt;b&gt;问路&lt;/b&gt;吗?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9A6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一段真实的&lt;b&gt;问路对话&lt;/b&gt;(Asking the way):怎么礼貌开口、听懂方向、确认并致谢。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不背死句——&lt;b&gt;玩分支对话(选得体的回应)→ 学常用表达 → 闯关&lt;/b&gt;,在情境中学会说。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情景对话 · 问路 Asking the way · 译林版英语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2231136" cy="292608"/>
          </a:xfrm>
          <a:prstGeom prst="rect">
            <a:avLst/>
          </a:prstGeom>
          <a:solidFill>
            <a:srgbClr val="143A2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223113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Key Sentences · 核心句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问路对话三步走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9A6A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1005840"/>
                <a:gridCol w="4572000"/>
                <a:gridCol w="265176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7F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环节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A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7F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英文功能句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A2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7F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中文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A2A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1F7A5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问路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7F0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b="1" dirty="0">
                          <a:solidFill>
                            <a:srgbClr val="143A2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Excuse me, how can I get to the bookshop?</a:t>
                      </a:r>
                      <a:endParaRPr lang="en-US" sz="12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F8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6D917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打扰一下,去书店怎么走?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F8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1F7A5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指路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7F0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b="1" dirty="0">
                          <a:solidFill>
                            <a:srgbClr val="143A2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Go straight and turn left at the second crossing.</a:t>
                      </a:r>
                      <a:endParaRPr lang="en-US" sz="12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F8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6D917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一直走,在第二个路口向左转。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F8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1F7A5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确认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7F0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b="1" dirty="0">
                          <a:solidFill>
                            <a:srgbClr val="143A2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Is it far?  —  It's about five minutes' walk.</a:t>
                      </a:r>
                      <a:endParaRPr lang="en-US" sz="12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F8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6D917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远吗?——大约走五分钟。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F8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1F7A5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致谢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7F0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250" b="1" dirty="0">
                          <a:solidFill>
                            <a:srgbClr val="143A2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Thank you very much.  —  You're welcome.</a:t>
                      </a:r>
                      <a:endParaRPr lang="en-US" sz="12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F8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6D917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非常感谢。——不客气。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F8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370832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在对话台点🔊即用英语朗读,跟读两遍,体会礼貌的语气。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情景对话 · 问路 Asking the way · 译林版英语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43A2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How · 怎么问路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记住问路三步法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9A6A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828800"/>
            <a:ext cx="1783080" cy="1828800"/>
          </a:xfrm>
          <a:prstGeom prst="roundRect">
            <a:avLst>
              <a:gd name="adj" fmla="val 5128"/>
            </a:avLst>
          </a:prstGeom>
          <a:solidFill>
            <a:srgbClr val="F4FCF8"/>
          </a:solidFill>
          <a:ln w="16510">
            <a:solidFill>
              <a:srgbClr val="1F7A52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828800"/>
            <a:ext cx="1783080" cy="73152"/>
          </a:xfrm>
          <a:prstGeom prst="rect">
            <a:avLst/>
          </a:prstGeom>
          <a:solidFill>
            <a:srgbClr val="1F7A52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057400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F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礼貌开口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58368" y="2560320"/>
            <a:ext cx="1563624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2C59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Excuse me, how can I get to…?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2798064" y="1828800"/>
            <a:ext cx="1783080" cy="1828800"/>
          </a:xfrm>
          <a:prstGeom prst="roundRect">
            <a:avLst>
              <a:gd name="adj" fmla="val 5128"/>
            </a:avLst>
          </a:prstGeom>
          <a:solidFill>
            <a:srgbClr val="F4FCF8"/>
          </a:solidFill>
          <a:ln w="16510">
            <a:solidFill>
              <a:srgbClr val="CF4F2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798064" y="1828800"/>
            <a:ext cx="1783080" cy="73152"/>
          </a:xfrm>
          <a:prstGeom prst="rect">
            <a:avLst/>
          </a:prstGeom>
          <a:solidFill>
            <a:srgbClr val="CF4F2E"/>
          </a:solidFill>
          <a:ln/>
        </p:spPr>
      </p:sp>
      <p:sp>
        <p:nvSpPr>
          <p:cNvPr id="12" name="Text 10"/>
          <p:cNvSpPr/>
          <p:nvPr/>
        </p:nvSpPr>
        <p:spPr>
          <a:xfrm>
            <a:off x="2798064" y="2057400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CF4F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听懂方向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2907792" y="2560320"/>
            <a:ext cx="1563624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2C59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go straight 直走 / turn left 左转 / turn right 右转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5047488" y="1828800"/>
            <a:ext cx="1783080" cy="1828800"/>
          </a:xfrm>
          <a:prstGeom prst="roundRect">
            <a:avLst>
              <a:gd name="adj" fmla="val 5128"/>
            </a:avLst>
          </a:prstGeom>
          <a:solidFill>
            <a:srgbClr val="F4FCF8"/>
          </a:solidFill>
          <a:ln w="16510">
            <a:solidFill>
              <a:srgbClr val="E6A93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047488" y="1828800"/>
            <a:ext cx="1783080" cy="73152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5047488" y="2057400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E6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确认距离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5157216" y="2560320"/>
            <a:ext cx="1563624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2C59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Is it far? / How long does it take?</a:t>
            </a:r>
            <a:endParaRPr lang="en-US" sz="1050" dirty="0"/>
          </a:p>
        </p:txBody>
      </p:sp>
      <p:sp>
        <p:nvSpPr>
          <p:cNvPr id="18" name="Shape 16"/>
          <p:cNvSpPr/>
          <p:nvPr/>
        </p:nvSpPr>
        <p:spPr>
          <a:xfrm>
            <a:off x="7296912" y="1828800"/>
            <a:ext cx="1783080" cy="1828800"/>
          </a:xfrm>
          <a:prstGeom prst="roundRect">
            <a:avLst>
              <a:gd name="adj" fmla="val 5128"/>
            </a:avLst>
          </a:prstGeom>
          <a:solidFill>
            <a:srgbClr val="F4FCF8"/>
          </a:solidFill>
          <a:ln w="16510">
            <a:solidFill>
              <a:srgbClr val="3FAE7A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7296912" y="1828800"/>
            <a:ext cx="1783080" cy="73152"/>
          </a:xfrm>
          <a:prstGeom prst="rect">
            <a:avLst/>
          </a:prstGeom>
          <a:solidFill>
            <a:srgbClr val="3FAE7A"/>
          </a:solidFill>
          <a:ln/>
        </p:spPr>
      </p:sp>
      <p:sp>
        <p:nvSpPr>
          <p:cNvPr id="20" name="Text 18"/>
          <p:cNvSpPr/>
          <p:nvPr/>
        </p:nvSpPr>
        <p:spPr>
          <a:xfrm>
            <a:off x="7296912" y="2057400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3FAE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礼貌致谢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7406640" y="2560320"/>
            <a:ext cx="1563624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2C59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Thank you. — You're welcome.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457200" y="40690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方向词:go straight 直走 · turn left/right 左/右转 · on your left/right 在你左/右边 · next to / across from 旁边 / 对面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情景对话 · 问路 Asking the way · 译林版英语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43A2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情景对话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选得体的回应推进剧情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9A6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F9A6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读台词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看路人的英文台词,点🔊听发音。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F0734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选回应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 2-3 句里选最得体的,选对才推进。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看回顾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走完看完整对话回顾,逐句跟读。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FE6DA"/>
            </a:solidFill>
            <a:prstDash val="solid"/>
          </a:ln>
          <a:effectLst>
            <a:outerShdw sx="100000" sy="100000" kx="0" ky="0" algn="bl" rotWithShape="0" blurRad="152400" dist="38100" dir="5400000">
              <a:srgbClr val="6D917F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情景对话-决策台/ppt-assets/c-talk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3611880" cy="274320"/>
          </a:xfrm>
          <a:prstGeom prst="rect">
            <a:avLst/>
          </a:prstGeom>
          <a:solidFill>
            <a:srgbClr val="143A2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3611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Excuse me, how can I get to…?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2F9A6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对话台 · 情景对话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情景对话 · 问路 Asking the way · 译林版英语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43A2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常用表达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问路 / 指路 / 致谢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9A6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F9A6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三类句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问路、指路、致谢三类常用句一屏看全。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F0734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点句读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点任意一句即用英语朗读,显示中文。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两人说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同桌分角色,一问一答练对话。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FE6DA"/>
            </a:solidFill>
            <a:prstDash val="solid"/>
          </a:ln>
          <a:effectLst>
            <a:outerShdw sx="100000" sy="100000" kx="0" ky="0" algn="bl" rotWithShape="0" blurRad="152400" dist="38100" dir="5400000">
              <a:srgbClr val="6D917F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情景对话-决策台/ppt-assets/c-phrase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2066544" cy="274320"/>
          </a:xfrm>
          <a:prstGeom prst="rect">
            <a:avLst/>
          </a:prstGeom>
          <a:solidFill>
            <a:srgbClr val="143A2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206654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问路 · 指路 · 致谢 常用句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2F9A6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对话台 · 常用表达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情景对话 · 问路 Asking the way · 译林版英语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143A2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4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情景对话 · 问路 Asking the way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2F9A6A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9202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43A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Excuse me, how can I get to…?  </a:t>
            </a:r>
            <a:pPr indent="0" marL="0">
              <a:buNone/>
            </a:pPr>
            <a:r>
              <a:rPr lang="en-US" sz="1700" dirty="0">
                <a:solidFill>
                  <a:srgbClr val="CF4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(怎么走?)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548640" y="25146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43A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 straight · turn left / right · </a:t>
            </a:r>
            <a:pPr indent="0" marL="0">
              <a:buNone/>
            </a:pPr>
            <a:r>
              <a:rPr lang="en-US" sz="1600" b="1" dirty="0">
                <a:solidFill>
                  <a:srgbClr val="143A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It's five minutes' walk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48640" y="30632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43A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Is it far?  ·  Thank you.  ·  </a:t>
            </a:r>
            <a:pPr indent="0" marL="0">
              <a:buNone/>
            </a:pPr>
            <a:r>
              <a:rPr lang="en-US" sz="1600" b="1" dirty="0">
                <a:solidFill>
                  <a:srgbClr val="143A2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You're welcome.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48640" y="36576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问路三步:礼貌开口 + 听懂方向 + 确认致谢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3291840" y="420624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2F9A6A"/>
          </a:solidFill>
          <a:ln/>
        </p:spPr>
      </p:sp>
      <p:sp>
        <p:nvSpPr>
          <p:cNvPr id="11" name="Text 9"/>
          <p:cNvSpPr/>
          <p:nvPr/>
        </p:nvSpPr>
        <p:spPr>
          <a:xfrm>
            <a:off x="3291840" y="419709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对话台 · 闯关检测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情景对话 · 问路 Asking the way · 译林版英语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143A2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说得出,用得上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9A6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AF7F0"/>
          </a:solidFill>
          <a:ln w="12700">
            <a:solidFill>
              <a:srgbClr val="2F9A6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2F9A6A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听读并背诵问路对话(A 问路、B 指路),抄写 5 个核心功能句。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FE5"/>
          </a:solidFill>
          <a:ln w="9525">
            <a:solidFill>
              <a:srgbClr val="CFE6DA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F0734F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和同桌分角色,演一段‘问去某地怎么走’的对话(至少 4 个来回)。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FE5"/>
          </a:solidFill>
          <a:ln w="9525">
            <a:solidFill>
              <a:srgbClr val="CFE6DA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把问路句式迁移到问医院/银行/车站等新情境,自编对话,下节课表演。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91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情景对话 · 问路 Asking the way · 译林版英语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EF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情景对话-决策台/ppt-assets/c-talk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2E1F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Excuse me, how can I get to…?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D7F2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得体地问路 · 在情境中学会开口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FE6D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情景对话 · 问路 Asking the way · 译林版英语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E6D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情景对话·问路</dc:title>
  <dc:subject>PptxGenJS Presentation</dc:subject>
  <dc:creator>光鹿课件</dc:creator>
  <cp:lastModifiedBy>光鹿课件</cp:lastModifiedBy>
  <cp:revision>1</cp:revision>
  <dcterms:created xsi:type="dcterms:W3CDTF">2026-06-14T10:30:09Z</dcterms:created>
  <dcterms:modified xsi:type="dcterms:W3CDTF">2026-06-14T10:30:09Z</dcterms:modified>
</cp:coreProperties>
</file>