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engtaishanji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engtaishanji/index.html?p=4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engtaishanji/index.html?p=5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engtaishanji/index.html?p=7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engtaishanji/index.html?p=9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engtaishanji/index.html?p=10" TargetMode="External"/><Relationship Id="rId1" Type="http://schemas.openxmlformats.org/officeDocument/2006/relationships/image" Target="../media/image-7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登泰山记/ppt-assets/c-cove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101010">
              <a:alpha val="8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02920" y="3310128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登泰山记 · 以雪青苍白与日出赤金对撞,前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21208" y="402336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3E4C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苍山负雪,明烛天南——冒风雪、踏冰磴,只为日观峰上看一轮喷薄而出的泰山日出。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521208" y="4425696"/>
            <a:ext cx="5943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AC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统编版高中语文必修上册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6400800" y="4425696"/>
            <a:ext cx="1243584" cy="365760"/>
          </a:xfrm>
          <a:prstGeom prst="roundRect">
            <a:avLst>
              <a:gd name="adj" fmla="val 15000"/>
            </a:avLst>
          </a:prstGeom>
          <a:solidFill>
            <a:srgbClr val="D4632B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0" y="4416552"/>
            <a:ext cx="124358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打开沉浸课件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F1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88720" cy="310896"/>
          </a:xfrm>
          <a:prstGeom prst="rect">
            <a:avLst/>
          </a:prstGeom>
          <a:solidFill>
            <a:srgbClr val="2630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1887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1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学习目标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1148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2630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这节课,我们要学会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38912" y="1371600"/>
            <a:ext cx="548640" cy="45720"/>
          </a:xfrm>
          <a:prstGeom prst="rect">
            <a:avLst/>
          </a:prstGeom>
          <a:solidFill>
            <a:srgbClr val="D4632B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801368"/>
            <a:ext cx="118872" cy="566928"/>
          </a:xfrm>
          <a:prstGeom prst="rect">
            <a:avLst/>
          </a:prstGeom>
          <a:solidFill>
            <a:srgbClr val="D4632B"/>
          </a:solidFill>
          <a:ln/>
        </p:spPr>
      </p:sp>
      <p:sp>
        <p:nvSpPr>
          <p:cNvPr id="7" name="Text 5"/>
          <p:cNvSpPr/>
          <p:nvPr/>
        </p:nvSpPr>
        <p:spPr>
          <a:xfrm>
            <a:off x="713232" y="17830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D463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诵读积累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154680" y="17830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读准"汶(wèn)、徂徕(cú lái)、磴(dèng)、樗蒲(chū pú)、绛(jiàng)、戊申(wù shēn)"等字音,熟读课文,积累游记与桐城派古文常识。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57200" y="2715768"/>
            <a:ext cx="118872" cy="566928"/>
          </a:xfrm>
          <a:prstGeom prst="rect">
            <a:avLst/>
          </a:prstGeom>
          <a:solidFill>
            <a:srgbClr val="D4632B"/>
          </a:solidFill>
          <a:ln/>
        </p:spPr>
      </p:sp>
      <p:sp>
        <p:nvSpPr>
          <p:cNvPr id="10" name="Text 8"/>
          <p:cNvSpPr/>
          <p:nvPr/>
        </p:nvSpPr>
        <p:spPr>
          <a:xfrm>
            <a:off x="713232" y="26974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D463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赏析品语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3154680" y="26974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赏析"苍山负雪,明烛天南""正赤如丹,下有红光动摇承之"等炼字写景之妙,品味桐城派简洁雅洁、精准传神的语言。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457200" y="3630168"/>
            <a:ext cx="118872" cy="566928"/>
          </a:xfrm>
          <a:prstGeom prst="rect">
            <a:avLst/>
          </a:prstGeom>
          <a:solidFill>
            <a:srgbClr val="D4632B"/>
          </a:solidFill>
          <a:ln/>
        </p:spPr>
      </p:sp>
      <p:sp>
        <p:nvSpPr>
          <p:cNvPr id="13" name="Text 11"/>
          <p:cNvSpPr/>
          <p:nvPr/>
        </p:nvSpPr>
        <p:spPr>
          <a:xfrm>
            <a:off x="713232" y="36118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D463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意境情感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3154680" y="36118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把握由清寒苍茫到壮丽辉煌的意境转换,体会作者风雪登岱、极顶观日所流露的开阔胸襟与超然情怀。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C74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登泰山记 · 以雪青苍白与日出赤金对撞,前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D463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登泰山记/ppt-assets/c-inter1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核心互动 · 登泰山·四站漫游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点击各站,沿泰山形势—风雪登程—日观日出—山巅古迹的顺序,走进姚鼐冬日的一次登岱。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D4632B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4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登泰山记 · 以雪青苍白与日出赤金对撞,前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登泰山记/ppt-assets/c-inter2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核心互动 · 冷与暖·两境对照台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在风雪登程的苍茫清寒与日观峰上的赤金壮丽之间对照,看清姚鼐由静而动、由冷转暖的笔法与登岱豪情。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D4632B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5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登泰山记 · 以雪青苍白与日出赤金对撞,前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登泰山记/ppt-assets/c-card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惜抱游记四钥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四把钥匙,解开这篇桐城游记的章法与笔法。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D4632B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7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登泰山记 · 以雪青苍白与日出赤金对撞,前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登泰山记/ppt-assets/c-app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深读·风雪中的雅洁之文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品味语言与情感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D4632B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9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登泰山记 · 以雪青苍白与日出赤金对撞,前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登泰山记/ppt-assets/c-quiz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课堂闯关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检测理解与迁移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490472" cy="365760"/>
          </a:xfrm>
          <a:prstGeom prst="roundRect">
            <a:avLst>
              <a:gd name="adj" fmla="val 15000"/>
            </a:avLst>
          </a:prstGeom>
          <a:solidFill>
            <a:srgbClr val="D4632B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490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10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登泰山记 · 以雪青苍白与日出赤金对撞,前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F1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05840" cy="310896"/>
          </a:xfrm>
          <a:prstGeom prst="rect">
            <a:avLst/>
          </a:prstGeom>
          <a:solidFill>
            <a:srgbClr val="2630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005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1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2630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登泰山记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48640" y="169164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D463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登岱三程:总写形势(阴阳汶济·古长城·日观峰)→风雪登程(乘风雪·七千余级)→日观日出·补记古迹石松。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548640" y="233172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D463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笔法之美:总分有序·分镜蓄势·化静为动·白描雅洁——桐城派典型游记。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548640" y="297180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D463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冷暖之境:苍山负雪(清寒)↔正赤如丹(壮丽);苦旅风雪中见开阔超然之胸襟。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C74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登泰山记 · 以雪青苍白与日出赤金对撞,前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D463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F1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05840" cy="310896"/>
          </a:xfrm>
          <a:prstGeom prst="rect">
            <a:avLst/>
          </a:prstGeom>
          <a:solidFill>
            <a:srgbClr val="5C748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005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1148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2630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分层作业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57200" y="173736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6" name="Text 4"/>
          <p:cNvSpPr/>
          <p:nvPr/>
        </p:nvSpPr>
        <p:spPr>
          <a:xfrm>
            <a:off x="457200" y="172821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5C74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1645920" y="169164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熟读课文,读准"汶、徂徕、磴、晦、樗蒲、绛"等字音,背诵并默写"苍山负雪,明烛天南……半山居雾若带然"与日出一段。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457200" y="274320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273405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5C74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645920" y="269748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选取"日观峰看日出"一段,用一段200字左右的现代散文将其改写,力求再现由云漫到红日喷薄的层次与壮丽气象。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457200" y="374904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12" name="Text 10"/>
          <p:cNvSpPr/>
          <p:nvPr/>
        </p:nvSpPr>
        <p:spPr>
          <a:xfrm>
            <a:off x="457200" y="373989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5C74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645920" y="370332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比较《登泰山记》与王安石《游褒禅山记》在写景与说理(或抒情)上的不同特点,写一篇300字左右的小评论。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C74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登泰山记 · 以雪青苍白与日出赤金对撞,前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D463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登泰山记 · 以雪青苍白与日出赤金对撞,前</dc:title>
  <dc:subject>PptxGenJS Presentation</dc:subject>
  <dc:creator>光鹿课件</dc:creator>
  <cp:lastModifiedBy>光鹿课件</cp:lastModifiedBy>
  <cp:revision>1</cp:revision>
  <dcterms:created xsi:type="dcterms:W3CDTF">2026-06-25T14:06:40Z</dcterms:created>
  <dcterms:modified xsi:type="dcterms:W3CDTF">2026-06-25T14:06:40Z</dcterms:modified>
</cp:coreProperties>
</file>