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denggao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denggao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denggao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denggao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denggao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denggao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登高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登高 · 夔州深秋的冷峻苍茫——铅灰江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风急天高,落木长江,一介老病诗人独立秋崖,把半生漂泊都收进这八句之中。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统编版高中语文必修上册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A8742F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6DD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2A2723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A272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A8742F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A8742F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A874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诵读积累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准确诵读并背诵全诗,落实'渚''鬓''潦倒'等字音字词,体会七律的格律与音韵。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A8742F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A874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赏析品语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品味'无边''不尽''万里''百年'等炼字,赏析对仗工稳、写景阔大的艺术手法。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A8742F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A874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意境情感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把握'悲秋'与'多病''独登'交织的复杂情感,理解杜甫忧时伤己的家国情怀与生命悲慨。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C6B6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登高 · 夔州深秋的冷峻苍茫——铅灰江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A874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登高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登高四望 · 逐联漫游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点击四个站点,随诗人目光从天空到江木、从远景到自身,完成一次秋日登高之旅。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A8742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登高 · 夔州深秋的冷峻苍茫——铅灰江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登高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景中见情 · 对照台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在'阔大之景'与'悲苦之情'两端切换,看杜甫如何把无尽秋意化作满纸悲怀。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A8742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登高 · 夔州深秋的冷峻苍茫——铅灰江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登高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律诗钥匙 · 章法与手法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四把钥匙,解开《登高》被誉为'古今七律第一'的密码。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A8742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登高 · 夔州深秋的冷峻苍茫——铅灰江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登高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深度赏析 · 沉郁顿挫的诗圣绝唱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A8742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登高 · 夔州深秋的冷峻苍茫——铅灰江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登高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A8742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登高 · 夔州深秋的冷峻苍茫——铅灰江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6DD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2A2723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A272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登高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A874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景(前两联):风急天高·猿啸渚白鸟回—落木萧萧·长江滚滚:阔大雄浑、苍茫高远的夔州秋景。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A874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情(后两联):万里·悲秋·作客·多病·独登—艰难·潦倒·繁霜·新停:漂泊老病、忧时伤己的深沉悲慨。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A874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法与格:由景入情、情景交融;八句皆对、炼字入神;沉郁顿挫——'古今七律第一'。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C6B6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登高 · 夔州深秋的冷峻苍茫——铅灰江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A874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6DD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5C6B6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A272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C6B6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准确背诵并默写《登高》全诗,标注'渚''鬓''潦倒'的读音,体会七律的格律之美。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C6B6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选取'无边落木萧萧下,不尽长江滚滚来'一联,写一段150字左右的赏析,说明其意境与手法。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C6B6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比较《登高》与王维《九月九日忆山东兄弟》同写重阳,在情感、意境与写法上有何不同,写一篇短评。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C6B6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登高 · 夔州深秋的冷峻苍茫——铅灰江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A874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登高 · 夔州深秋的冷峻苍茫——铅灰江</dc:title>
  <dc:subject>PptxGenJS Presentation</dc:subject>
  <dc:creator>光鹿课件</dc:creator>
  <cp:lastModifiedBy>光鹿课件</cp:lastModifiedBy>
  <cp:revision>1</cp:revision>
  <dcterms:created xsi:type="dcterms:W3CDTF">2026-06-25T13:11:32Z</dcterms:created>
  <dcterms:modified xsi:type="dcterms:W3CDTF">2026-06-25T13:11:32Z</dcterms:modified>
</cp:coreProperties>
</file>