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y-night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y-night/index.html?tab=how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day-night/index.html?tab=spin&amp;spin=18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day-night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昼夜/earth-sp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A1230">
              <a:alpha val="66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06240" cy="1554480"/>
          </a:xfrm>
          <a:prstGeom prst="rect">
            <a:avLst/>
          </a:prstGeom>
          <a:solidFill>
            <a:srgbClr val="E6EAFB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600" b="1" spc="4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023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3D 地球自转 · 昼夜台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0233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苏教版科学五年级 · 昼夜与四季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i="1" spc="100" kern="0" dirty="0">
                <a:solidFill>
                  <a:srgbClr val="EAEE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太阳只照亮地球一半,地球一转,昼夜交替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3B4EA8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打开昼夜台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2E7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昼夜/earth-sp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A1230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地球一转,昼夜交替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spc="200" kern="0" dirty="0">
                <a:solidFill>
                  <a:srgbClr val="C9D2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白天黑夜,都是地球自己转出来的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7CFE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EB9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十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从"天亮天黑"说起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白天和黑夜,是怎么来的?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每天都经历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天亮了是白天,天黑了是黑夜,日复一日地交替。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真的是太阳在动吗?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太阳"东升西落",是太阳绕着我们转,还是另有原因?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3D 地球模型,弄清昼夜到底是怎么产生的。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46904" y="1591056"/>
            <a:ext cx="3776472" cy="2907792"/>
          </a:xfrm>
          <a:prstGeom prst="roundRect">
            <a:avLst>
              <a:gd name="adj" fmla="val 2516"/>
            </a:avLst>
          </a:prstGeom>
          <a:solidFill>
            <a:srgbClr val="FBFCFF"/>
          </a:solidFill>
          <a:ln w="12700">
            <a:solidFill>
              <a:srgbClr val="C7CFEB"/>
            </a:solidFill>
            <a:prstDash val="solid"/>
          </a:ln>
          <a:effectLst>
            <a:outerShdw sx="100000" sy="100000" kx="0" ky="0" algn="bl" rotWithShape="0" blurRad="127000" dist="25400" dir="5400000">
              <a:srgbClr val="6A74A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昼夜/sunri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038344" y="1682496"/>
            <a:ext cx="359359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4983480" y="4169664"/>
            <a:ext cx="37033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640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海上日出,白天来临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看模型 · 昼夜怎么来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太阳只照亮地球一半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地球是球体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地球是一个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不透明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的大球。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只照亮一半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太阳光只能照亮朝向它的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一半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:那一面是白天。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330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另一半是黑夜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背着太阳的一半照不到光,就是黑夜;中间是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晨昏线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7CFEB"/>
            </a:solidFill>
            <a:prstDash val="solid"/>
          </a:ln>
          <a:effectLst>
            <a:outerShdw sx="100000" sy="100000" kx="0" ky="0" algn="bl" rotWithShape="0" blurRad="152400" dist="38100" dir="5400000">
              <a:srgbClr val="6A74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昼夜交替-昼夜台/ppt-assets/c-how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472184" cy="274320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一半白天 · 一半黑夜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3B4EA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昼夜怎么来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两个面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同一时刻,一半白天一半黑夜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640080" y="1737360"/>
          <a:ext cx="7863840" cy="914400"/>
        </p:xfrm>
        <a:graphic>
          <a:graphicData uri="http://schemas.openxmlformats.org/drawingml/2006/table">
            <a:tbl>
              <a:tblPr/>
              <a:tblGrid>
                <a:gridCol w="2103120"/>
                <a:gridCol w="2103120"/>
                <a:gridCol w="1828800"/>
                <a:gridCol w="18288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地球的一面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7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和太阳的关系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7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阳光照到吗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7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1FB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这是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2747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向阳的一面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A5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朝着太阳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照得到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(明亮)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背阳的一面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3306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背着太阳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照不到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(黑暗)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F27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黑夜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F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5FC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5262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关键:地球不停自转,同一个地方就轮流转到向阳面和背阳面——于是昼夜不断交替。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地球自转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一转,白天就变黑夜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自西向东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地球绕着地轴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自西向东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不停地自转。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跟踪城市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盯住标注的中国:它从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转到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黑夜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,再转回白天。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各地轮流朝向、背向太阳,昼夜就这样不断交替。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7CFEB"/>
            </a:solidFill>
            <a:prstDash val="solid"/>
          </a:ln>
          <a:effectLst>
            <a:outerShdw sx="100000" sy="100000" kx="0" ky="0" algn="bl" rotWithShape="0" blurRad="152400" dist="38100" dir="5400000">
              <a:srgbClr val="6A74A0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昼夜交替-昼夜台/ppt-assets/c-sp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234440" cy="274320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城市随地球转到黑夜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3B4EA8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地球自转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 · 一天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自转一周,就是一天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一周=一天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地球自转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大约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24 小时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,正好是一天。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15°≈1小时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自转 360° = 24 时,转 15° 大约就是 1 小时。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3306A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2004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各地时间不同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2004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我们这里白天时,地球另一面正是黑夜,时间相差很多。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5084064" y="1591056"/>
            <a:ext cx="3639312" cy="2907792"/>
          </a:xfrm>
          <a:prstGeom prst="roundRect">
            <a:avLst>
              <a:gd name="adj" fmla="val 2516"/>
            </a:avLst>
          </a:prstGeom>
          <a:solidFill>
            <a:srgbClr val="FBFCFF"/>
          </a:solidFill>
          <a:ln w="12700">
            <a:solidFill>
              <a:srgbClr val="C7CFEB"/>
            </a:solidFill>
            <a:prstDash val="solid"/>
          </a:ln>
          <a:effectLst>
            <a:outerShdw sx="100000" sy="100000" kx="0" ky="0" algn="bl" rotWithShape="0" blurRad="127000" dist="25400" dir="5400000">
              <a:srgbClr val="6A74A0">
                <a:alpha val="25000"/>
              </a:srgbClr>
            </a:outerShdw>
          </a:effectLst>
        </p:spPr>
      </p:sp>
      <p:pic>
        <p:nvPicPr>
          <p:cNvPr id="18" name="Image 0" descr="/Users/shaorunze/Desktop/教学课件展示图片/科学/昼夜/city-nigh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175504" y="1682496"/>
            <a:ext cx="3456432" cy="2523744"/>
          </a:xfrm>
          <a:prstGeom prst="rect">
            <a:avLst/>
          </a:prstGeom>
        </p:spPr>
      </p:pic>
      <p:sp>
        <p:nvSpPr>
          <p:cNvPr id="19" name="Text 16"/>
          <p:cNvSpPr/>
          <p:nvPr/>
        </p:nvSpPr>
        <p:spPr>
          <a:xfrm>
            <a:off x="5120640" y="4169664"/>
            <a:ext cx="3566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6406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地球另一面的黑夜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1" name="Text 1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esktop/教学课件展示图片/科学/昼夜/sunris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A1230">
              <a:alpha val="6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024128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澄清 · 别搞错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3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不是太阳在动</a:t>
            </a:r>
            <a:endParaRPr lang="en-US" sz="23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46504"/>
            <a:ext cx="77724" cy="777240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9164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看起来太阳在升落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200253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我们觉得太阳"东升西落",好像太阳在绕我们转。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706624"/>
            <a:ext cx="77724" cy="777240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517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其实是地球在转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626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真正在转的是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地球自己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;太阳的"移动"是地球自转造成的错觉。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66744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61188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科学的结论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92277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昼夜交替的根本原因是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地球自转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,不是太阳绕地球转。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18" name="Text 1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3200400" y="1691640"/>
            <a:ext cx="2743200" cy="731520"/>
          </a:xfrm>
          <a:prstGeom prst="roundRect">
            <a:avLst>
              <a:gd name="adj" fmla="val 12500"/>
            </a:avLst>
          </a:prstGeom>
          <a:solidFill>
            <a:srgbClr val="3B4EA8"/>
          </a:solidFill>
          <a:ln/>
        </p:spPr>
      </p:sp>
      <p:sp>
        <p:nvSpPr>
          <p:cNvPr id="7" name="Text 5"/>
          <p:cNvSpPr/>
          <p:nvPr/>
        </p:nvSpPr>
        <p:spPr>
          <a:xfrm>
            <a:off x="3200400" y="1719072"/>
            <a:ext cx="2743200" cy="6766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地球自转 → 昼夜交替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54864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4FC"/>
          </a:solidFill>
          <a:ln w="15240">
            <a:solidFill>
              <a:srgbClr val="2A3A8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548640" y="3017520"/>
            <a:ext cx="2286000" cy="64008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10" name="Text 8"/>
          <p:cNvSpPr/>
          <p:nvPr/>
        </p:nvSpPr>
        <p:spPr>
          <a:xfrm>
            <a:off x="54864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球体·不透明</a:t>
            </a:r>
            <a:endParaRPr lang="en-US" sz="1450" dirty="0"/>
          </a:p>
        </p:txBody>
      </p:sp>
      <p:sp>
        <p:nvSpPr>
          <p:cNvPr id="11" name="Text 9"/>
          <p:cNvSpPr/>
          <p:nvPr/>
        </p:nvSpPr>
        <p:spPr>
          <a:xfrm>
            <a:off x="54864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太阳只照亮一半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38328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4FC"/>
          </a:solidFill>
          <a:ln w="15240">
            <a:solidFill>
              <a:srgbClr val="E0A52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383280" y="3017520"/>
            <a:ext cx="2286000" cy="64008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14" name="Text 12"/>
          <p:cNvSpPr/>
          <p:nvPr/>
        </p:nvSpPr>
        <p:spPr>
          <a:xfrm>
            <a:off x="338328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向阳=白天</a:t>
            </a:r>
            <a:endParaRPr lang="en-US" sz="1450" dirty="0"/>
          </a:p>
        </p:txBody>
      </p:sp>
      <p:sp>
        <p:nvSpPr>
          <p:cNvPr id="15" name="Text 13"/>
          <p:cNvSpPr/>
          <p:nvPr/>
        </p:nvSpPr>
        <p:spPr>
          <a:xfrm>
            <a:off x="338328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背阳=黑夜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6217920" y="3017520"/>
            <a:ext cx="2286000" cy="1097280"/>
          </a:xfrm>
          <a:prstGeom prst="roundRect">
            <a:avLst>
              <a:gd name="adj" fmla="val 8333"/>
            </a:avLst>
          </a:prstGeom>
          <a:solidFill>
            <a:srgbClr val="F2F4FC"/>
          </a:solidFill>
          <a:ln w="15240">
            <a:solidFill>
              <a:srgbClr val="23306A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6217920" y="3017520"/>
            <a:ext cx="2286000" cy="64008"/>
          </a:xfrm>
          <a:prstGeom prst="rect">
            <a:avLst/>
          </a:prstGeom>
          <a:solidFill>
            <a:srgbClr val="23306A"/>
          </a:solidFill>
          <a:ln/>
        </p:spPr>
      </p:sp>
      <p:sp>
        <p:nvSpPr>
          <p:cNvPr id="18" name="Text 16"/>
          <p:cNvSpPr/>
          <p:nvPr/>
        </p:nvSpPr>
        <p:spPr>
          <a:xfrm>
            <a:off x="6217920" y="320040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5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一周≈24时</a:t>
            </a:r>
            <a:endParaRPr lang="en-US" sz="1450" dirty="0"/>
          </a:p>
        </p:txBody>
      </p:sp>
      <p:sp>
        <p:nvSpPr>
          <p:cNvPr id="19" name="Text 17"/>
          <p:cNvSpPr/>
          <p:nvPr/>
        </p:nvSpPr>
        <p:spPr>
          <a:xfrm>
            <a:off x="6217920" y="3611880"/>
            <a:ext cx="2286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一天</a:t>
            </a:r>
            <a:endParaRPr lang="en-US" sz="1200" dirty="0"/>
          </a:p>
        </p:txBody>
      </p:sp>
      <p:sp>
        <p:nvSpPr>
          <p:cNvPr id="20" name="Shape 18"/>
          <p:cNvSpPr/>
          <p:nvPr/>
        </p:nvSpPr>
        <p:spPr>
          <a:xfrm>
            <a:off x="4572000" y="2423160"/>
            <a:ext cx="0" cy="594360"/>
          </a:xfrm>
          <a:prstGeom prst="line">
            <a:avLst/>
          </a:prstGeom>
          <a:noFill/>
          <a:ln w="19050">
            <a:solidFill>
              <a:srgbClr val="C7CFEB"/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3B4EA8"/>
          </a:solidFill>
          <a:ln/>
        </p:spPr>
      </p:sp>
      <p:sp>
        <p:nvSpPr>
          <p:cNvPr id="22" name="Text 20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闯关</a:t>
            </a:r>
            <a:endParaRPr lang="en-US" sz="1150" dirty="0"/>
          </a:p>
        </p:txBody>
      </p:sp>
      <p:sp>
        <p:nvSpPr>
          <p:cNvPr id="23" name="Text 21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F27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1F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模拟与思考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3B4EA8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A3A86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6EAFB"/>
          </a:solidFill>
          <a:ln w="12700">
            <a:solidFill>
              <a:srgbClr val="3B4EA8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A3A86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用地球仪+手电筒模拟:照亮一半、转动地球仪,记录某地从白天到黑夜的过程并画图。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7F6"/>
          </a:solidFill>
          <a:ln w="9525">
            <a:solidFill>
              <a:srgbClr val="C7CFE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0A5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查一查:我们这里是白天时,美国大约是什么时候?想想为什么不一样。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7F6"/>
          </a:solidFill>
          <a:ln w="9525">
            <a:solidFill>
              <a:srgbClr val="C7CFEB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27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用一段话解释"太阳东升西落"其实是怎么回事——是太阳在动,还是地球在转?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F7AA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昼夜交替 · 苏教版科学五年级《昼夜与四季》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A3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九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昼夜交替</dc:title>
  <dc:subject>PptxGenJS Presentation</dc:subject>
  <dc:creator>光鹿课件</dc:creator>
  <cp:lastModifiedBy>光鹿课件</cp:lastModifiedBy>
  <cp:revision>1</cp:revision>
  <dcterms:created xsi:type="dcterms:W3CDTF">2026-06-12T13:56:26Z</dcterms:created>
  <dcterms:modified xsi:type="dcterms:W3CDTF">2026-06-12T13:56:26Z</dcterms:modified>
</cp:coreProperties>
</file>