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ntour-map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ntour-map/index.html?tab=parts&amp;part=valley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ntour-map/index.html?tab=apply&amp;apply=river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ntour-map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C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等高线-判读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C1606">
              <a:alpha val="74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754880" cy="1554480"/>
          </a:xfrm>
          <a:prstGeom prst="rect">
            <a:avLst/>
          </a:prstGeom>
          <a:solidFill>
            <a:srgbClr val="F6F1E8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6634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spc="200" kern="0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等高线地形图判读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572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地形部位 · 坡度 · 综合应用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480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等高线判读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0E9D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一圈一圈，读出大地的高低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9A7530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打开判读台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4561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从"一圈圈线"说起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地图上的圈圈，是什么?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4561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74561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什么是等高线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海拔相同的点连成的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闭合曲线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,就是等高线。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能读出什么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从疏密、凸向、闭合,能读出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地形、坡度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识地形部位、判坡度、解决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河流/坝址/登山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8"/>
            </a:solidFill>
            <a:prstDash val="solid"/>
          </a:ln>
          <a:effectLst>
            <a:outerShdw sx="100000" sy="100000" kx="0" ky="0" algn="bl" rotWithShape="0" blurRad="152400" dist="38100" dir="5400000">
              <a:srgbClr val="7A6C4D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等高线-判读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1591056" cy="274320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山谷 · 等高线凸向高处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认一认 · 地形部位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看闭合，看凸向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4561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74561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山峰 / 盆地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闭合等高线:数值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内大外小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是山峰、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内小外大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是盆地。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山脊 / 山谷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凸高为谷、凸低为脊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";山谷常有河、山脊是分水岭。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鞍部 / 陡崖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两峰之间是鞍部;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多线重合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是陡崖。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8"/>
            </a:solidFill>
            <a:prstDash val="solid"/>
          </a:ln>
          <a:effectLst>
            <a:outerShdw sx="100000" sy="100000" kx="0" ky="0" algn="bl" rotWithShape="0" blurRad="152400" dist="38100" dir="5400000">
              <a:srgbClr val="7A6C4D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等高线-判读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234440" cy="274320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山谷 · 凸向高处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9A753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判读台 · 地形部位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六种部位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等高线特征一表清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4561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2834640"/>
                <a:gridCol w="1280160"/>
                <a:gridCol w="28346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部位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41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等高线特征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41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部位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41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等高线特征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410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山峰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75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24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闭合,数值内大外小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山谷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FB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24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凸向高处(常有河流)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2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盆地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75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24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闭合,数值内小外大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鞍部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24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两山峰之间的低地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2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山脊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24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凸向低处(分水岭)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陡崖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24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多条等高线重合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2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6110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记牢口诀:</a:t>
            </a:r>
            <a:pPr algn="ctr" indent="0" marL="0">
              <a:buNone/>
            </a:pPr>
            <a:r>
              <a:rPr lang="en-US" sz="115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凸高为谷、凸低为脊</a:t>
            </a:r>
            <a:pPr algn="ctr" indent="0" marL="0">
              <a:buNone/>
            </a:pPr>
            <a:r>
              <a:rPr lang="en-US" sz="11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;坡度看疏密,</a:t>
            </a:r>
            <a:pPr algn="ctr" indent="0" marL="0">
              <a:buNone/>
            </a:pPr>
            <a:r>
              <a:rPr lang="en-US" sz="115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密则陡、疏则缓</a:t>
            </a:r>
            <a:pPr algn="ctr" indent="0" marL="0">
              <a:buNone/>
            </a:pPr>
            <a:r>
              <a:rPr lang="en-US" sz="11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用一用 · 坡度与应用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疏密判坡，凸向解题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4561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74561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坡度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密集→陡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稀疏→缓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;剖面图看高低起伏。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河流流向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河流在山谷、自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高向低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流,与等高线凸向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相反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坝址/登山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坝址选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峡谷窄口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、上游洼地蓄水;登山选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缓坡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A8"/>
            </a:solidFill>
            <a:prstDash val="solid"/>
          </a:ln>
          <a:effectLst>
            <a:outerShdw sx="100000" sy="100000" kx="0" ky="0" algn="bl" rotWithShape="0" blurRad="152400" dist="38100" dir="5400000">
              <a:srgbClr val="7A6C4D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等高线-判读台/ppt-assets/c-appl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472184" cy="274320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河流沿山谷 · 高→低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9A753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判读台 · 综合应用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2"/>
          </a:solidFill>
          <a:ln w="16510">
            <a:solidFill>
              <a:srgbClr val="9A753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9A75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地形部位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(峰/盆/脊)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谷/鞍/崖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73A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凸高为谷凸低脊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2"/>
          </a:solidFill>
          <a:ln w="16510">
            <a:solidFill>
              <a:srgbClr val="CF432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坡度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(看疏密)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密则陡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73A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疏则缓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2"/>
          </a:solidFill>
          <a:ln w="16510">
            <a:solidFill>
              <a:srgbClr val="2F7FB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(河流自高向低)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坝址选窄口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73A1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登山选缓坡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9A7530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判读台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C24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画部位，会应用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9A753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4561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F1E8"/>
          </a:solidFill>
          <a:ln w="12700">
            <a:solidFill>
              <a:srgbClr val="9A753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74561F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画出山峰、盆地、山脊、山谷、陡崖的等高线特征示意图,各标判读依据。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3D0"/>
          </a:solidFill>
          <a:ln w="9525">
            <a:solidFill>
              <a:srgbClr val="D6C8A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在一幅等高线地形图上,判断河流流向并说明理由(用凸高为谷)。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3D0"/>
          </a:solidFill>
          <a:ln w="9525">
            <a:solidFill>
              <a:srgbClr val="D6C8A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24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为某地选择水库坝址和一条登山缓坡路线,说出你的依据。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C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45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C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等高线-判读台/ppt-assets/c-par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C1606">
              <a:alpha val="7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部位 · 坡度 · 应用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8DCC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凸高为谷、凸低为脊，密陡疏缓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6C8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等高线地形图的判读 · 人教版高中地理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6C8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等高线地形图的判读</dc:title>
  <dc:subject>PptxGenJS Presentation</dc:subject>
  <dc:creator>光鹿课件</dc:creator>
  <cp:lastModifiedBy>光鹿课件</cp:lastModifiedBy>
  <cp:revision>1</cp:revision>
  <dcterms:created xsi:type="dcterms:W3CDTF">2026-06-15T02:36:47Z</dcterms:created>
  <dcterms:modified xsi:type="dcterms:W3CDTF">2026-06-15T02:36:47Z</dcterms:modified>
</cp:coreProperties>
</file>