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congruence-lab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1097280"/>
            <a:ext cx="4572000" cy="4572000"/>
          </a:xfrm>
          <a:prstGeom prst="ellipse">
            <a:avLst/>
          </a:prstGeom>
          <a:solidFill>
            <a:srgbClr val="0F8A7A">
              <a:alpha val="1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尖刀课 · 几何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8745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勾选已知 → 尝试拼合 · 亲手证伪 SSA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A39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人教版/苏科版 八年级 全等三角形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39776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0" y="396849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打开拼合台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导入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要证明两个三角形全等，最少需要几个条件？哪些组合够用？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先让学生猜测，不要急于给结论。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用「拼合台」动手验证，把结论变成自己发现的规律。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打开课件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点击下方按钮，全屏后开始拖动探究。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进入拼合台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本课要抓住的四句话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08760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18488"/>
            <a:ext cx="91440" cy="402336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508760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SSS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468880" y="1508760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三边对应相等 ⇒ 全等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21992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E8F6F3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31720"/>
            <a:ext cx="91440" cy="402336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221992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SAS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468880" y="2221992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两边及其夹角 ⇒ 全等（角必须夹在两边之间）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2935224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044952"/>
            <a:ext cx="91440" cy="402336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35224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ASA / AAS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468880" y="2935224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两角夹边 / 两角及一边 ⇒ 全等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648456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E8F6F3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58184"/>
            <a:ext cx="91440" cy="402336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648456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陷阱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468880" y="3648456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SSA 不是判定；AAA 只能相似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在「拼合台」里这样做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627632"/>
            <a:ext cx="384048" cy="384048"/>
          </a:xfrm>
          <a:prstGeom prst="ellipse">
            <a:avLst/>
          </a:prstGeom>
          <a:solidFill>
            <a:srgbClr val="0F8A7A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判定实验（12–15′）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5544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自由勾选条件并拼合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67712"/>
            <a:ext cx="384048" cy="384048"/>
          </a:xfrm>
          <a:prstGeom prst="ellipse">
            <a:avLst/>
          </a:prstGeom>
          <a:solidFill>
            <a:srgbClr val="0F8A7A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1945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命名书写（6′）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14800" y="21945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对照板书写判定名称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907792"/>
            <a:ext cx="384048" cy="384048"/>
          </a:xfrm>
          <a:prstGeom prst="ellipse">
            <a:avLst/>
          </a:prstGeom>
          <a:solidFill>
            <a:srgbClr val="0F8A7A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9077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283464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SSA 陷阱（6′）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114800" y="28346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专场演示不能重合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02920" y="3547872"/>
            <a:ext cx="384048" cy="384048"/>
          </a:xfrm>
          <a:prstGeom prst="ellipse">
            <a:avLst/>
          </a:prstGeom>
          <a:solidFill>
            <a:srgbClr val="0F8A7A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47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34747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闯关（7′）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114800" y="34747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六题检测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4434840"/>
            <a:ext cx="292608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425696"/>
            <a:ext cx="2926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边讲边拖 · 打开课件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板书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板书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29768" y="123444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SSS · SAS · ASA · AAS · HL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夹角不是对角！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SSA ✗　　AAA 只相似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检测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闯关时间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操作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点击课件顶部「闯关」，完成六道选择题。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做错看解析；能回探究台拖一次验证的，优先验证。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教师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用画笔圈出高频错因；可随机点名口述理由。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37744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3774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打开课件闯关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作业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分层巩固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0F8A7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54480"/>
            <a:ext cx="8229600" cy="2194560"/>
          </a:xfrm>
          <a:prstGeom prst="roundRect">
            <a:avLst>
              <a:gd name="adj" fmla="val 4167"/>
            </a:avLst>
          </a:prstGeom>
          <a:solidFill>
            <a:srgbClr val="E8F6F3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8308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基础：各举 SSS/SAS/ASA 一例；提高：判断 SSA 与 AAS；拓展：AAA 反例。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10565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再次打开拼合台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把抽象变成可操作的证据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光鹿课件 · 初中数学尖刀成套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91840" y="37490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0F8A7A"/>
          </a:solidFill>
          <a:ln/>
        </p:spPr>
      </p:sp>
      <p:sp>
        <p:nvSpPr>
          <p:cNvPr id="6" name="Text 4"/>
          <p:cNvSpPr/>
          <p:nvPr/>
        </p:nvSpPr>
        <p:spPr>
          <a:xfrm>
            <a:off x="3291840" y="37398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开始上课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全等三角形的判定 · 拼合台 · 八年级·全等三角形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6B5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全等三角形的判定</dc:title>
  <dc:subject>PptxGenJS Presentation</dc:subject>
  <dc:creator>光鹿课件</dc:creator>
  <cp:lastModifiedBy>光鹿课件</cp:lastModifiedBy>
  <cp:revision>1</cp:revision>
  <dcterms:created xsi:type="dcterms:W3CDTF">2026-07-10T20:48:14Z</dcterms:created>
  <dcterms:modified xsi:type="dcterms:W3CDTF">2026-07-10T20:48:14Z</dcterms:modified>
</cp:coreProperties>
</file>