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lumn-multiply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lumn-multiply/index.html?a=256&amp;b=7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lumn-multiply/index.html?tab=carry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lumn-multiply/index.html?tab=est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lumn-multiply/index.html?tab=quiz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9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两三位数乘一位数-竖式台/ppt-assets/c-ste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241B0E">
              <a:alpha val="6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06240" cy="1554480"/>
          </a:xfrm>
          <a:prstGeom prst="rect">
            <a:avLst/>
          </a:prstGeom>
          <a:solidFill>
            <a:srgbClr val="FBF3DE">
              <a:alpha val="86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spc="200" kern="0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两三位数乘一位数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笔算 · 竖式分步演算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682496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苏教版数学 · 三年级上册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4EC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从个位乘起 · 满几十进几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CF4326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打开竖式台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CF432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积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2F2A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从"算不快"说起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24 × 3,怎么又快又对?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CF43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积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3A6EA5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口算有点难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24 × 3,个位 4 × 3 = 12 要进位,光靠口算容易出错。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请出竖式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把数字上下对齐写成竖式,一位一位地算,清楚又不易错。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看懂竖式怎么从个位乘起,学会处理"进位"。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64024" y="1655064"/>
            <a:ext cx="3959352" cy="281635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8A6"/>
            </a:solidFill>
            <a:prstDash val="solid"/>
          </a:ln>
          <a:effectLst>
            <a:outerShdw sx="100000" sy="100000" kx="0" ky="0" algn="bl" rotWithShape="0" blurRad="152400" dist="38100" dir="5400000">
              <a:srgbClr val="9A8A6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两三位数乘一位数-竖式台/ppt-assets/c-ste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00600" y="1691640"/>
            <a:ext cx="3886200" cy="274320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892040" y="1783080"/>
            <a:ext cx="996696" cy="274320"/>
          </a:xfrm>
          <a:prstGeom prst="rect">
            <a:avLst/>
          </a:prstGeom>
          <a:solidFill>
            <a:srgbClr val="2F2A20"/>
          </a:solidFill>
          <a:ln/>
        </p:spPr>
      </p:sp>
      <p:sp>
        <p:nvSpPr>
          <p:cNvPr id="20" name="Text 17"/>
          <p:cNvSpPr/>
          <p:nvPr/>
        </p:nvSpPr>
        <p:spPr>
          <a:xfrm>
            <a:off x="4892040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竖式,一步步来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两三位数乘一位数 · 苏教版数学三年级上册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F2A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分步演算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从个位乘起,一位一位算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CF43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积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从个位起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点"下一步":先算个位 7 × 6 = 42,个位写 2,向十位进 4。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6EA5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接着十位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十位 7 × 5 = 35,再加进位 4 = 39,十位写 9,向百位进 3。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逐位显现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高亮当前位、红字标进位、积一位一位出现,看得清清楚楚。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8A6"/>
            </a:solidFill>
            <a:prstDash val="solid"/>
          </a:ln>
          <a:effectLst>
            <a:outerShdw sx="100000" sy="100000" kx="0" ky="0" algn="bl" rotWithShape="0" blurRad="152400" dist="38100" dir="5400000">
              <a:srgbClr val="9A8A6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两三位数乘一位数-竖式台/ppt-assets/c-ste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709928" cy="274320"/>
          </a:xfrm>
          <a:prstGeom prst="rect">
            <a:avLst/>
          </a:prstGeom>
          <a:solidFill>
            <a:srgbClr val="2F2A2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256 × 7,从个位乘起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CF4326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竖式台 · 一步步算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两三位数乘一位数 · 苏教版数学三年级上册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F2A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难点 · 进位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进位,从哪来、加到哪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CF43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积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满几十进几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某一位乘得 42,是 4 个十 2 个一:本位写 2,向前一位进 4。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6EA5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别忘了加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红色小数字就是进位,算下一位时一定要把它加进去。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最高位进位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最高位算完若还有进位,直接写在积的最前面。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8A6"/>
            </a:solidFill>
            <a:prstDash val="solid"/>
          </a:ln>
          <a:effectLst>
            <a:outerShdw sx="100000" sy="100000" kx="0" ky="0" algn="bl" rotWithShape="0" blurRad="152400" dist="38100" dir="5400000">
              <a:srgbClr val="9A8A6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两三位数乘一位数-竖式台/ppt-assets/c-carr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996696" cy="274320"/>
          </a:xfrm>
          <a:prstGeom prst="rect">
            <a:avLst/>
          </a:prstGeom>
          <a:solidFill>
            <a:srgbClr val="2F2A2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盯住红色的进位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CF4326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竖式台 · 进位的秘密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两三位数乘一位数 · 苏教版数学三年级上册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2F2A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好习惯 · 估算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先估一估,再笔算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CF43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积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看成整十整百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 212 看成 210(或 200),估一估 212 × 3 大约 600 多。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6EA5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再笔算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笔算精确值,和估算比一比——差不多就说明算对了。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算完回看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养成"先估后算、算完回看"的习惯,用估算检验结果。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8A6"/>
            </a:solidFill>
            <a:prstDash val="solid"/>
          </a:ln>
          <a:effectLst>
            <a:outerShdw sx="100000" sy="100000" kx="0" ky="0" algn="bl" rotWithShape="0" blurRad="152400" dist="38100" dir="5400000">
              <a:srgbClr val="9A8A6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两三位数乘一位数-竖式台/ppt-assets/c-es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234440" cy="274320"/>
          </a:xfrm>
          <a:prstGeom prst="rect">
            <a:avLst/>
          </a:prstGeom>
          <a:solidFill>
            <a:srgbClr val="2F2A2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估算 vs 精确值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CF4326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竖式台 · 估一估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两三位数乘一位数 · 苏教版数学三年级上册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两三位数乘一位数-竖式台/ppt-assets/c-ste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2A2110">
              <a:alpha val="5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11480" y="411480"/>
            <a:ext cx="1133856" cy="292608"/>
          </a:xfrm>
          <a:prstGeom prst="rect">
            <a:avLst/>
          </a:prstGeom>
          <a:solidFill>
            <a:srgbClr val="2F2A20"/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00507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记牢三点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93192" y="749808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笔算乘法,记三句话</a:t>
            </a:r>
            <a:endParaRPr lang="en-US" sz="2300" dirty="0"/>
          </a:p>
        </p:txBody>
      </p:sp>
      <p:sp>
        <p:nvSpPr>
          <p:cNvPr id="7" name="Shape 4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8" name="Shape 5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9" name="Text 6"/>
          <p:cNvSpPr/>
          <p:nvPr/>
        </p:nvSpPr>
        <p:spPr>
          <a:xfrm>
            <a:off x="640080" y="1664208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数位对齐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" y="1975104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相同数位对齐,从个位乘起。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6EA5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2615184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满几十进几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40080" y="2926080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哪一位上的积满几十,就向前一位进几,下一步加进去。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356616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估算检验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40080" y="387705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先估一估、算完回看。点「让小乘讲讲竖式」再听一遍。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CF4326"/>
          </a:solidFill>
          <a:ln/>
        </p:spPr>
      </p:sp>
      <p:sp>
        <p:nvSpPr>
          <p:cNvPr id="18" name="Text 15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竖式台 · 闯关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两三位数乘一位数 · 苏教版数学三年级上册</a:t>
            </a:r>
            <a:endParaRPr lang="en-US" sz="850" dirty="0"/>
          </a:p>
        </p:txBody>
      </p:sp>
      <p:sp>
        <p:nvSpPr>
          <p:cNvPr id="20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F2A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笔算练一练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CF43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积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F0E2"/>
          </a:solidFill>
          <a:ln w="12700">
            <a:solidFill>
              <a:srgbClr val="CF432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用竖式笔算 36×5、128×4、207×6,写清每一步的进位。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2E9D2"/>
          </a:solidFill>
          <a:ln w="9525">
            <a:solidFill>
              <a:srgbClr val="D6C8A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3A6EA5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估一估再算:8 箱矿泉水,每箱 24 瓶,大约多少瓶?一共多少瓶?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2E9D2"/>
          </a:solidFill>
          <a:ln w="9525">
            <a:solidFill>
              <a:srgbClr val="D6C8A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□6 × 7 的积是三位数,□里最小填几、最大填几?用竖式试一试并说理由。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D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两三位数乘一位数 · 苏教版数学三年级上册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9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两三位数乘一位数-竖式台/ppt-assets/c-ste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2A2110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D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从个位乘起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spc="300" kern="0" dirty="0">
                <a:solidFill>
                  <a:srgbClr val="FFE0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满几十,就向前一位进几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2D6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两三位数乘一位数 · 苏教版数学三年级上册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FC9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两三位数乘一位数</dc:title>
  <dc:subject>PptxGenJS Presentation</dc:subject>
  <dc:creator>光鹿课件</dc:creator>
  <cp:lastModifiedBy>光鹿课件</cp:lastModifiedBy>
  <cp:revision>1</cp:revision>
  <dcterms:created xsi:type="dcterms:W3CDTF">2026-06-13T18:31:48Z</dcterms:created>
  <dcterms:modified xsi:type="dcterms:W3CDTF">2026-06-13T18:31:48Z</dcterms:modified>
</cp:coreProperties>
</file>