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o2-property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o2-property/index.html?tab=pour&amp;pour=60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o2-property/index.html?tab=lime&amp;lime=80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co2-property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CE3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二氧化碳性质-对比台/ppt-assets/c-pou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1C140A">
              <a:alpha val="7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572000" cy="1554480"/>
          </a:xfrm>
          <a:prstGeom prst="rect">
            <a:avLst/>
          </a:prstGeom>
          <a:solidFill>
            <a:srgbClr val="F6F0E7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4805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100" b="1" spc="200" kern="0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二氧化碳的性质</a:t>
            </a:r>
            <a:endParaRPr lang="en-US" sz="31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43891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7E4E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倾倒灭烛 · 与水反应 · 石灰水检验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42976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沪教版化学 · 九年级《身边的化学物质》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F0E9D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看现象，读懂二氧化碳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A8703F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打开对比台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E4E2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E4E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碳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B22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FE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从"汽水和灭火"说起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二氧化碳，藏在生活里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A8703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E4E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E4E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碳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7A4FB5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生活现象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汽水冒泡、灭火器、温室效应……都和CO₂有关。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7E4E2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提出问题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二氧化碳有哪些性质?为什么能灭火、能让汽水"刺"?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用三组实验,认识CO₂的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物理性质和化学性质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D6C8B2"/>
            </a:solidFill>
            <a:prstDash val="solid"/>
          </a:ln>
          <a:effectLst>
            <a:outerShdw sx="100000" sy="100000" kx="0" ky="0" algn="bl" rotWithShape="0" blurRad="152400" dist="38100" dir="5400000">
              <a:srgbClr val="7C6B54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二氧化碳性质-对比台/ppt-assets/c-pou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640080" cy="274320"/>
          </a:xfrm>
          <a:prstGeom prst="rect">
            <a:avLst/>
          </a:prstGeom>
          <a:solidFill>
            <a:srgbClr val="2B2218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4EFE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倾倒灭烛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二氧化碳的性质 · 沪教版化学九年级《身边的化学物质》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E4E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B22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FE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 · 倾倒灭烛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由下往上，依次熄灭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A8703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E4E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E4E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碳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09344"/>
            <a:ext cx="77724" cy="777240"/>
          </a:xfrm>
          <a:prstGeom prst="rect">
            <a:avLst/>
          </a:prstGeom>
          <a:solidFill>
            <a:srgbClr val="7E4E2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554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密度比空气大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865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CO₂像水一样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沉到下面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,先把低处的蜡烛盖住。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487168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43230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不助燃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74320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CO₂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不燃烧、也不支持燃烧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,蜡烛缺氧而灭。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364992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1012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应用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2102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两条性质合起来 → 可用于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灭火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6C8B2"/>
            </a:solidFill>
            <a:prstDash val="solid"/>
          </a:ln>
          <a:effectLst>
            <a:outerShdw sx="100000" sy="100000" kx="0" ky="0" algn="bl" rotWithShape="0" blurRad="152400" dist="38100" dir="5400000">
              <a:srgbClr val="7C6B54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二氧化碳性质-对比台/ppt-assets/c-pou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1472184" cy="274320"/>
          </a:xfrm>
          <a:prstGeom prst="rect">
            <a:avLst/>
          </a:prstGeom>
          <a:solidFill>
            <a:srgbClr val="2B2218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147218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4EFE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阶梯蜡烛 · 下层先灭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A8703F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对比台 · 倾倒灭烛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二氧化碳的性质 · 沪教版化学九年级《身边的化学物质》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E4E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B22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FE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理一理 · 三组实验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现象 → 性质 → 方程式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A8703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E4E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E4E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碳</a:t>
            </a:r>
            <a:endParaRPr lang="en-US" sz="17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91640"/>
          <a:ext cx="8229600" cy="914400"/>
        </p:xfrm>
        <a:graphic>
          <a:graphicData uri="http://schemas.openxmlformats.org/drawingml/2006/table">
            <a:tbl>
              <a:tblPr/>
              <a:tblGrid>
                <a:gridCol w="1828800"/>
                <a:gridCol w="2560320"/>
                <a:gridCol w="384048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4EFE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实验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1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4EFE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现象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1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4EFE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性质 / 方程式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2218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倾倒灭烛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703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B22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蜡烛由下往上灭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B22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密度大、不助燃(可灭火)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5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通入石蕊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FB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B22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紫色石蕊变红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B22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CO₂+H₂O→H₂CO₃(碳酸使石蕊变红)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FE5"/>
                    </a:solidFill>
                  </a:tcPr>
                </a:tc>
              </a:tr>
              <a:tr h="7498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通入石灰水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9B6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B22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澄清石灰水变浑浊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B221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CO₂+Ca(OH)₂→CaCO₃↓+H₂O(检验CO₂)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8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EC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279392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记牢:使石蕊变红的是</a:t>
            </a:r>
            <a:pPr algn="ctr" indent="0" marL="0">
              <a:buNone/>
            </a:pPr>
            <a:r>
              <a:rPr lang="en-US" sz="115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碳酸(不是CO₂)</a:t>
            </a:r>
            <a:pPr algn="ctr" indent="0" marL="0">
              <a:buNone/>
            </a:pPr>
            <a:r>
              <a:rPr lang="en-US" sz="115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;</a:t>
            </a:r>
            <a:pPr algn="ctr" indent="0" marL="0">
              <a:buNone/>
            </a:pPr>
            <a:r>
              <a:rPr lang="en-US" sz="115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使澄清石灰水变浑浊</a:t>
            </a:r>
            <a:pPr algn="ctr" indent="0" marL="0">
              <a:buNone/>
            </a:pPr>
            <a:r>
              <a:rPr lang="en-US" sz="115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是检验二氧化碳的方法。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二氧化碳的性质 · 沪教版化学九年级《身边的化学物质》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E4E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B22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FE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试一试 · 化学性质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变红能复原，变浑能检验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A8703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E4E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E4E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碳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7A4FB5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与水反应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通CO₂→石蕊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变红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(生成碳酸);加热→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变回紫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(碳酸分解)。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7E4E2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辨清本质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是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碳酸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使石蕊变红,不是CO₂本身;碳酸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不稳定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检验CO₂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通入澄清石灰水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变浑浊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(生成CaCO₃白色沉淀)。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D6C8B2"/>
            </a:solidFill>
            <a:prstDash val="solid"/>
          </a:ln>
          <a:effectLst>
            <a:outerShdw sx="100000" sy="100000" kx="0" ky="0" algn="bl" rotWithShape="0" blurRad="152400" dist="38100" dir="5400000">
              <a:srgbClr val="7C6B54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二氧化碳性质-对比台/ppt-assets/c-lim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828800" cy="274320"/>
          </a:xfrm>
          <a:prstGeom prst="rect">
            <a:avLst/>
          </a:prstGeom>
          <a:solidFill>
            <a:srgbClr val="2B2218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4EFE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石灰水变浑浊 → 检验CO₂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A8703F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对比台 · 石灰水检验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二氧化碳的性质 · 沪教版化学九年级《身边的化学物质》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E4E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2B22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FE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二氧化碳的性质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A8703F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5EFE5"/>
          </a:solidFill>
          <a:ln w="16510">
            <a:solidFill>
              <a:srgbClr val="A8703F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783080"/>
            <a:ext cx="2468880" cy="73152"/>
          </a:xfrm>
          <a:prstGeom prst="rect">
            <a:avLst/>
          </a:prstGeom>
          <a:solidFill>
            <a:srgbClr val="A8703F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A870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物理性质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548640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(密度比空气大)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548640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能溶于水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548640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473A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倾倒灭烛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3410712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5EFE5"/>
          </a:solidFill>
          <a:ln w="16510">
            <a:solidFill>
              <a:srgbClr val="7A4FB5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410712" y="1783080"/>
            <a:ext cx="2468880" cy="73152"/>
          </a:xfrm>
          <a:prstGeom prst="rect">
            <a:avLst/>
          </a:prstGeom>
          <a:solidFill>
            <a:srgbClr val="7A4FB5"/>
          </a:solidFill>
          <a:ln/>
        </p:spPr>
      </p:sp>
      <p:sp>
        <p:nvSpPr>
          <p:cNvPr id="14" name="Text 12"/>
          <p:cNvSpPr/>
          <p:nvPr/>
        </p:nvSpPr>
        <p:spPr>
          <a:xfrm>
            <a:off x="3410712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A4FB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与水反应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3410712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(CO₂+H₂O→H₂CO₃)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3410712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碳酸使石蕊变红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410712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473A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加热又分解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6272784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5EFE5"/>
          </a:solidFill>
          <a:ln w="16510">
            <a:solidFill>
              <a:srgbClr val="3F9B6E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272784" y="1783080"/>
            <a:ext cx="2468880" cy="73152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20" name="Text 18"/>
          <p:cNvSpPr/>
          <p:nvPr/>
        </p:nvSpPr>
        <p:spPr>
          <a:xfrm>
            <a:off x="6272784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与石灰水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6272784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(CO₂+Ca(OH)₂)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272784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→CaCO₃↓+H₂O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272784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473A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变浑浊→检验</a:t>
            </a:r>
            <a:endParaRPr lang="en-US" sz="1150" dirty="0"/>
          </a:p>
        </p:txBody>
      </p:sp>
      <p:sp>
        <p:nvSpPr>
          <p:cNvPr id="24" name="Shape 22"/>
          <p:cNvSpPr/>
          <p:nvPr/>
        </p:nvSpPr>
        <p:spPr>
          <a:xfrm>
            <a:off x="3520440" y="4069080"/>
            <a:ext cx="2103120" cy="365760"/>
          </a:xfrm>
          <a:prstGeom prst="roundRect">
            <a:avLst>
              <a:gd name="adj" fmla="val 12500"/>
            </a:avLst>
          </a:prstGeom>
          <a:solidFill>
            <a:srgbClr val="A8703F"/>
          </a:solidFill>
          <a:ln/>
        </p:spPr>
      </p:sp>
      <p:sp>
        <p:nvSpPr>
          <p:cNvPr id="25" name="Text 23"/>
          <p:cNvSpPr/>
          <p:nvPr/>
        </p:nvSpPr>
        <p:spPr>
          <a:xfrm>
            <a:off x="3520440" y="4059936"/>
            <a:ext cx="2103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对比台 · 闯关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二氧化碳的性质 · 沪教版化学九年级《身边的化学物质》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E4E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2B2218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FE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写方程，解现象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A8703F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7E4E2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7E4E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碳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6F0E7"/>
          </a:solidFill>
          <a:ln w="12700">
            <a:solidFill>
              <a:srgbClr val="A8703F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7E4E26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写出CO₂与水反应、与澄清石灰水反应的化学方程式,并说明各自现象。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CE3D6"/>
          </a:solidFill>
          <a:ln w="9525">
            <a:solidFill>
              <a:srgbClr val="D6C8B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7A4FB5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向汽水观察气泡、向澄清石灰水吹气,记录现象并用所学性质解释。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CE3D6"/>
          </a:solidFill>
          <a:ln w="9525">
            <a:solidFill>
              <a:srgbClr val="D6C8B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B221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解释:为什么紫色石蕊试液通CO₂变红、加热后又变紫?写出涉及的两个变化。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6B5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二氧化碳的性质 · 沪教版化学九年级《身边的化学物质》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E4E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CE3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二氧化碳性质-对比台/ppt-assets/c-lim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1C140A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灭烛 · 变红 · 变浑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26974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ADFC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密度大不助燃，遇水成酸，遇石灰水变浑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D6C8B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二氧化碳的性质 · 沪教版化学九年级《身边的化学物质》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D6C8B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二氧化碳的性质</dc:title>
  <dc:subject>PptxGenJS Presentation</dc:subject>
  <dc:creator>光鹿课件</dc:creator>
  <cp:lastModifiedBy>光鹿课件</cp:lastModifiedBy>
  <cp:revision>1</cp:revision>
  <dcterms:created xsi:type="dcterms:W3CDTF">2026-06-13T18:00:42Z</dcterms:created>
  <dcterms:modified xsi:type="dcterms:W3CDTF">2026-06-13T18:00:42Z</dcterms:modified>
</cp:coreProperties>
</file>