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ock-fac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ock-face/index.html?tab=face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ock-face/index.html?tab=set&amp;h=10&amp;m=8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ock-face/index.html?tab=conv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lock-face/index.html?tab=quiz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3E7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时分秒-钟面台/ppt-assets/c-f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281E0E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06240" cy="1554480"/>
          </a:xfrm>
          <a:prstGeom prst="rect">
            <a:avLst/>
          </a:prstGeom>
          <a:solidFill>
            <a:srgbClr val="FBF3DE">
              <a:alpha val="86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spc="300" kern="0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认识时、分、秒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拨一拨 · 钟面台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苏教版数学 · 二年级下册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4EC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认识钟面 · 读写时刻 · 单位换算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9C7320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打开钟面台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732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3A2F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从"几点了"说起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钟面上,藏着时、分、秒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79A3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732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2F6DB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时间就在身边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起床、上学、睡觉……每件事都有它的时刻。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9C732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看看钟面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钟面上有数字、有格子、还有几根针,它们各管什么?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认识钟面、学会读写时刻、知道时分秒的关系。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64024" y="1655064"/>
            <a:ext cx="3959352" cy="281635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39A"/>
            </a:solidFill>
            <a:prstDash val="solid"/>
          </a:ln>
          <a:effectLst>
            <a:outerShdw sx="100000" sy="100000" kx="0" ky="0" algn="bl" rotWithShape="0" blurRad="152400" dist="38100" dir="5400000">
              <a:srgbClr val="9A855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时分秒-钟面台/ppt-assets/c-f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00600" y="1691640"/>
            <a:ext cx="3886200" cy="274320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892040" y="1783080"/>
            <a:ext cx="758952" cy="274320"/>
          </a:xfrm>
          <a:prstGeom prst="rect">
            <a:avLst/>
          </a:prstGeom>
          <a:solidFill>
            <a:srgbClr val="3A2F1C"/>
          </a:solidFill>
          <a:ln/>
        </p:spPr>
      </p:sp>
      <p:sp>
        <p:nvSpPr>
          <p:cNvPr id="20" name="Text 17"/>
          <p:cNvSpPr/>
          <p:nvPr/>
        </p:nvSpPr>
        <p:spPr>
          <a:xfrm>
            <a:off x="4892040" y="177210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这就是钟面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认识时、分、秒 · 苏教版数学二年级下册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3A2F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 · 钟面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12 个大格,60 个小格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79A3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732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9C732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大格小格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钟面有 12 个大格、60 个小格;1 个大格里有 5 个小格。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6DB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三根针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时针又短又粗、分针又长又细、秒针最细最长走得最快。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怎么走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时针走 1 大格是 1 时,分针走 1 小格是 1 分、1 大格是 5 分。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39A"/>
            </a:solidFill>
            <a:prstDash val="solid"/>
          </a:ln>
          <a:effectLst>
            <a:outerShdw sx="100000" sy="100000" kx="0" ky="0" algn="bl" rotWithShape="0" blurRad="152400" dist="38100" dir="5400000">
              <a:srgbClr val="9A855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时分秒-钟面台/ppt-assets/c-f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3A2F1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12 大格 · 60 小格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9C7320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钟面台 · 认识钟面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认识时、分、秒 · 苏教版数学二年级下册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3A2F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拨时刻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先看时针,再看分针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79A3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732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9C732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拖动分针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用手指拖动分针到想要的位置,再用"时±"设时针。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6DB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怎么读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先看时针过了几就是几时,再看分针走了几小格就是几分。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读得准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如 10:08 读作"十时零八分";整点读作"几时整"。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39A"/>
            </a:solidFill>
            <a:prstDash val="solid"/>
          </a:ln>
          <a:effectLst>
            <a:outerShdw sx="100000" sy="100000" kx="0" ky="0" algn="bl" rotWithShape="0" blurRad="152400" dist="38100" dir="5400000">
              <a:srgbClr val="9A855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时分秒-钟面台/ppt-assets/c-se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3A2F1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10 : 08 十时零八分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9C7320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钟面台 · 拨时刻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认识时、分、秒 · 苏教版数学二年级下册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3A2F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关系 · 进率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时 = 60 分,1 分 = 60 秒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79A3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732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9C732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时 = 60 分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分针走 1 圈(60 小格)正好是时针走 1 大格,所以 1 时 = 60 分。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6DB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分 = 60 秒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秒针走 1 圈(60 小格)正好是分针走 1 小格,所以 1 分 = 60 秒。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半时 = 30 分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分针从 12 走到 6,就是半时,也就是 30 分。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39A"/>
            </a:solidFill>
            <a:prstDash val="solid"/>
          </a:ln>
          <a:effectLst>
            <a:outerShdw sx="100000" sy="100000" kx="0" ky="0" algn="bl" rotWithShape="0" blurRad="152400" dist="38100" dir="5400000">
              <a:srgbClr val="9A855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时分秒-钟面台/ppt-assets/c-conv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877824" cy="274320"/>
          </a:xfrm>
          <a:prstGeom prst="rect">
            <a:avLst/>
          </a:prstGeom>
          <a:solidFill>
            <a:srgbClr val="3A2F1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钟面演示进率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9C7320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钟面台 · 时间换算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认识时、分、秒 · 苏教版数学二年级下册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时分秒-钟面台/ppt-assets/c-f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2A2008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411480"/>
            <a:ext cx="1133856" cy="292608"/>
          </a:xfrm>
          <a:prstGeom prst="rect">
            <a:avLst/>
          </a:prstGeom>
          <a:solidFill>
            <a:srgbClr val="3A2F1C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00507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记牢三点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93192" y="749808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时间,要记牢、要珍惜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C79A3E"/>
          </a:solidFill>
          <a:ln/>
        </p:spPr>
      </p:sp>
      <p:sp>
        <p:nvSpPr>
          <p:cNvPr id="8" name="Shape 5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9C7320"/>
          </a:solidFill>
          <a:ln/>
        </p:spPr>
      </p:sp>
      <p:sp>
        <p:nvSpPr>
          <p:cNvPr id="9" name="Text 6"/>
          <p:cNvSpPr/>
          <p:nvPr/>
        </p:nvSpPr>
        <p:spPr>
          <a:xfrm>
            <a:off x="640080" y="166420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钟面结构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1975104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12 个大格、60 个小格;1 大格 = 5 分。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6DB0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61518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读时刻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0080" y="2926080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先看时针是几时,再看分针几分。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35661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进率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0080" y="387705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时 = 60 分,1 分 = 60 秒。点「让小钟讲讲钟面」再听一遍。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9C7320"/>
          </a:solidFill>
          <a:ln/>
        </p:spPr>
      </p:sp>
      <p:sp>
        <p:nvSpPr>
          <p:cNvPr id="18" name="Text 15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钟面台 · 闯关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认识时、分、秒 · 苏教版数学二年级下册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3A2F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拨一拨、记一记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C79A3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9C732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F1DC"/>
          </a:solidFill>
          <a:ln w="12700">
            <a:solidFill>
              <a:srgbClr val="C79A3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9C7320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拨学具小钟拨出 7:30、9:05、3:45 并读一读;写出自己起床、上学、睡觉的时刻。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3E7C9"/>
          </a:solidFill>
          <a:ln w="9525">
            <a:solidFill>
              <a:srgbClr val="D8C39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F6DB0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记录今天放学后做一件事用了几分钟,体会 1 分、几分有多长。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3E7C9"/>
          </a:solidFill>
          <a:ln w="9525">
            <a:solidFill>
              <a:srgbClr val="D8C39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F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看秒针走动:从一个数字走到下一个数字用几秒?走一圈是几秒、合几分?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认识时、分、秒 · 苏教版数学二年级下册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7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E7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时分秒-钟面台/ppt-assets/c-f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2A2008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D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一分一秒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300" kern="0" dirty="0">
                <a:solidFill>
                  <a:srgbClr val="FFE6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都要好好珍惜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6D5A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认识时、分、秒 · 苏教版数学二年级下册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AD4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认识时、分、秒</dc:title>
  <dc:subject>PptxGenJS Presentation</dc:subject>
  <dc:creator>光鹿课件</dc:creator>
  <cp:lastModifiedBy>光鹿课件</cp:lastModifiedBy>
  <cp:revision>1</cp:revision>
  <dcterms:created xsi:type="dcterms:W3CDTF">2026-06-16T18:42:56Z</dcterms:created>
  <dcterms:modified xsi:type="dcterms:W3CDTF">2026-06-16T18:42:56Z</dcterms:modified>
</cp:coreProperties>
</file>