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?p=16" TargetMode="External"/><Relationship Id="rId1" Type="http://schemas.openxmlformats.org/officeDocument/2006/relationships/image" Target="../media/image-10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?p=21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?p=6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?p=8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?p=10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?p=12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?p=14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immersive/index.html?p=15" TargetMode="External"/><Relationship Id="rId1" Type="http://schemas.openxmlformats.org/officeDocument/2006/relationships/image" Target="../media/image-9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C1208">
              <a:alpha val="8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3756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41648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DEB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全程360实景观测舱 · PPT+互动+AI+VR 一体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521208" y="4443984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人教版高中地理(气候类型判读 · 必修一/选必一)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43984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34840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608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temperat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E0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1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温带 · 海洋 / 大陆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D8E4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同是温带,雨季两样(年雨=海洋性 / 少雨=大陆性)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16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608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E0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1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D8E4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四题:以温定带依据、温带季风、冬雨型、干湿季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21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1A2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2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读雨温图:折线=气温(冷热)、柱状=降水(多少与季节)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以温定带:最冷月&gt;15℃热带、0~15℃亚热带/温带海洋性、&lt;0℃温带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以水定型:年雨型/夏雨型/冬雨型(地中海)/少雨型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361188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先定带、再定型,两步结合定气候;气候→景观一一对应(窗外实景)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C987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A2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ECE4D2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87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给出某地最冷月气温与各月降水,先以温定带、再以水定型,判断其气候类型。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ECE4D2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87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对比地中海气候与亚热带季风气候的雨温图,说出它们最大的不同(降水季节)。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ECE4D2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87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为什么'冬雨型'几乎可以直接判定为地中海气候?它的成因与气压带风带移动有什么关系?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P.13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1A24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A24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7FC2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7FC24A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综合思维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788920" y="1783080"/>
            <a:ext cx="58521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能读懂雨温图,运用'以温定带、以水定型'两步判读法判断气候类型。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7FC24A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区域认知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788920" y="2697480"/>
            <a:ext cx="58521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能说出热带雨林、地中海、季风等典型气候的气温降水特征、对应自然景观与分布。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7FC24A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地理实践力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2788920" y="3611880"/>
            <a:ext cx="58521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能据最冷月气温定温度带、据降水季节分配定气候类型,并联系自然带与农业。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608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v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E0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1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VR 沉浸导入 · 走进热带雨林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D8E4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360° 环视雨林,设问:终年湿热会形成什么气候?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608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grap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E0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1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读雨温图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D8E4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折线看气温(冷热)、柱状看降水(多少与季节)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6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608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tem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E0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1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第一步 · 以温定带(互动)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D8E4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拖最冷月气温:&gt;15℃热带、0~15℃亚热带/温带海洋、&lt;0℃温带;窗外随温度带换季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8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608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rai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E0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1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第二步 · 以水定型(互动)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D8E4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年雨/夏雨/冬雨/少雨;点选→窗外切雨林/草原/地中海/沙漠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10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608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jud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E0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1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判读台(互动 · 含盲判)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D8E4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切气候随之换景;盲判藏线索逼读雨温图,答对后世界"显形"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12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608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tropic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E0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1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热带气候 · 雨林 / 草原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D8E4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终年高温,看降水分型(年雨=雨林 / 夏雨=草原)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608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体机-气候判读/ppt-assets/c-subtropic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E0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1F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亚热带 · 季风 / 地中海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D8E4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冬温夏热,雨季不同;冬雨型=地中海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7FC24A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0C1A0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沉浸VR一体课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气候类型的判读 · 沉浸VR一体课</dc:title>
  <dc:subject>PptxGenJS Presentation</dc:subject>
  <dc:creator>光鹿课件</dc:creator>
  <cp:lastModifiedBy>光鹿课件</cp:lastModifiedBy>
  <cp:revision>1</cp:revision>
  <dcterms:created xsi:type="dcterms:W3CDTF">2026-06-18T07:13:40Z</dcterms:created>
  <dcterms:modified xsi:type="dcterms:W3CDTF">2026-06-18T07:13:40Z</dcterms:modified>
</cp:coreProperties>
</file>