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ircle-theorem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ircle-theorem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ircle-theorem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ircle-theorem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ircle-theorem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ircle-theorem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A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-1097280"/>
            <a:ext cx="4572000" cy="4572000"/>
          </a:xfrm>
          <a:prstGeom prst="ellipse">
            <a:avLst/>
          </a:prstGeom>
          <a:solidFill>
            <a:srgbClr val="1A8FB5">
              <a:alpha val="1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200" kern="0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尖刀课 · 圆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87452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31520" y="2697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圆周角=½圆心角 · 垂径定理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31546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A39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人教版/苏科版 九年级 圆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0" y="397764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1A8FB5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0" y="396849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打开圆上台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导入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圆周上一点看弦 AB，张角会不会随点的位置改变？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45920"/>
            <a:ext cx="73152" cy="65836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想一想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89280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先让学生猜测，不要急于给结论。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73152" cy="65836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06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289864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用「圆上台」动手验证，把结论变成自己发现的规律。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73152" cy="65836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打开课件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90448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点击下方按钮，全屏后开始拖动探究。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2560320" cy="384048"/>
          </a:xfrm>
          <a:prstGeom prst="roundRect">
            <a:avLst>
              <a:gd name="adj" fmla="val 14286"/>
            </a:avLst>
          </a:prstGeom>
          <a:solidFill>
            <a:srgbClr val="1A8FB5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42569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进入圆上台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 · 圆上台 · 九年级·圆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本课要抓住的四句话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508760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18488"/>
            <a:ext cx="91440" cy="402336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508760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圆周角定理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2468880" y="1508760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同弧所对圆周角 = ½ 圆心角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221992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EAF6FB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331720"/>
            <a:ext cx="91440" cy="402336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221992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同弧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468880" y="2221992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同弧所对圆周角相等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2935224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044952"/>
            <a:ext cx="91440" cy="402336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935224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直径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2468880" y="2935224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直径所对圆周角是直角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3648456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EAF6FB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758184"/>
            <a:ext cx="91440" cy="402336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3648456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垂径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2468880" y="3648456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垂直于弦的直径平分弦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 · 圆上台 · 九年级·圆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演示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在「圆上台」里这样做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627632"/>
            <a:ext cx="384048" cy="384048"/>
          </a:xfrm>
          <a:prstGeom prst="ellipse">
            <a:avLst/>
          </a:prstGeom>
          <a:solidFill>
            <a:srgbClr val="1A8FB5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6276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55448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圆周角（12′）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55448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 A/B/C 读角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267712"/>
            <a:ext cx="384048" cy="384048"/>
          </a:xfrm>
          <a:prstGeom prst="ellipse">
            <a:avLst/>
          </a:prstGeom>
          <a:solidFill>
            <a:srgbClr val="1A8FB5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22677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219456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同弧（6′）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114800" y="219456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对比 C 与 C′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02920" y="2907792"/>
            <a:ext cx="384048" cy="384048"/>
          </a:xfrm>
          <a:prstGeom prst="ellipse">
            <a:avLst/>
          </a:prstGeom>
          <a:solidFill>
            <a:srgbClr val="1A8FB5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9077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97280" y="283464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垂径（8′）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114800" y="283464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拖弦看中点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02920" y="3547872"/>
            <a:ext cx="384048" cy="384048"/>
          </a:xfrm>
          <a:prstGeom prst="ellipse">
            <a:avLst/>
          </a:prstGeom>
          <a:solidFill>
            <a:srgbClr val="1A8FB5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354787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97280" y="347472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闯关（8′）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114800" y="347472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六题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02920" y="4434840"/>
            <a:ext cx="2926080" cy="384048"/>
          </a:xfrm>
          <a:prstGeom prst="roundRect">
            <a:avLst>
              <a:gd name="adj" fmla="val 14286"/>
            </a:avLst>
          </a:prstGeom>
          <a:solidFill>
            <a:srgbClr val="1A8FB5"/>
          </a:solidFill>
          <a:ln/>
        </p:spPr>
      </p:sp>
      <p:sp>
        <p:nvSpPr>
          <p:cNvPr id="23" name="Text 21"/>
          <p:cNvSpPr/>
          <p:nvPr/>
        </p:nvSpPr>
        <p:spPr>
          <a:xfrm>
            <a:off x="502920" y="4425696"/>
            <a:ext cx="2926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边讲边拖 · 打开课件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 · 圆上台 · 九年级·圆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板书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 · 板书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29768" y="1234440"/>
            <a:ext cx="548640" cy="4114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544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圆周角 = ½ 圆心角（同弧）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0574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同弧圆周角相等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25603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垂径：⊥弦的直径平分弦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 · 圆上台 · 九年级·圆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检测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闯关时间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45920"/>
            <a:ext cx="73152" cy="65836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操作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89280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点击课件顶部「闯关」，完成六道选择题。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73152" cy="65836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06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要求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289864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做错看解析；能回探究台拖一次验证的，优先验证。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73152" cy="65836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教师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90448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用画笔圈出高频错因；可随机点名口述理由。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2377440" cy="384048"/>
          </a:xfrm>
          <a:prstGeom prst="roundRect">
            <a:avLst>
              <a:gd name="adj" fmla="val 14286"/>
            </a:avLst>
          </a:prstGeom>
          <a:solidFill>
            <a:srgbClr val="1A8FB5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425696"/>
            <a:ext cx="23774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打开课件闯关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 · 圆上台 · 九年级·圆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作业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分层巩固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1A8FB5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554480"/>
            <a:ext cx="8229600" cy="2194560"/>
          </a:xfrm>
          <a:prstGeom prst="roundRect">
            <a:avLst>
              <a:gd name="adj" fmla="val 4167"/>
            </a:avLst>
          </a:prstGeom>
          <a:solidFill>
            <a:srgbClr val="EAF6FB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783080"/>
            <a:ext cx="7680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基础：圆心角与圆周角互求；提高：直径直角；拓展：弦心距计算。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411480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1A8FB5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410565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再次打开圆上台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 · 圆上台 · 九年级·圆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A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把抽象变成可操作的证据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 · 圆上台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光鹿课件 · 初中数学尖刀成套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91840" y="3749040"/>
            <a:ext cx="2560320" cy="384048"/>
          </a:xfrm>
          <a:prstGeom prst="roundRect">
            <a:avLst>
              <a:gd name="adj" fmla="val 14286"/>
            </a:avLst>
          </a:prstGeom>
          <a:solidFill>
            <a:srgbClr val="1A8FB5"/>
          </a:solidFill>
          <a:ln/>
        </p:spPr>
      </p:sp>
      <p:sp>
        <p:nvSpPr>
          <p:cNvPr id="6" name="Text 4"/>
          <p:cNvSpPr/>
          <p:nvPr/>
        </p:nvSpPr>
        <p:spPr>
          <a:xfrm>
            <a:off x="3291840" y="373989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开始上课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圆的基本性质 · 圆上台 · 九年级·圆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F6A8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P.8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圆的基本性质</dc:title>
  <dc:subject>PptxGenJS Presentation</dc:subject>
  <dc:creator>光鹿课件</dc:creator>
  <cp:lastModifiedBy>光鹿课件</cp:lastModifiedBy>
  <cp:revision>1</cp:revision>
  <dcterms:created xsi:type="dcterms:W3CDTF">2026-07-10T20:48:14Z</dcterms:created>
  <dcterms:modified xsi:type="dcterms:W3CDTF">2026-07-10T20:48:14Z</dcterms:modified>
</cp:coreProperties>
</file>