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chun-zhuziqing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chun-zhuziqing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chun-zhuziqing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chun-zhuziqing/index.html?p=6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chun-zhuziqing/index.html?p=7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chun-zhuziqing/index.html?p=9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春-朱自清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A130A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春 · 朱自清的五幅春图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盼望着,盼望着,东风来了,春天的脚步近了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统编版语文七年级上册《春》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E8794F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3F9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2E5A34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E5A3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E8794F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E8794F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E87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赏画面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读懂'五幅春图',感受春天的美与勃勃生机。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E8794F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E87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品语言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体会比喻、拟人、排比、多感官等修辞,理解作者怎样把春写'活'。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E8794F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E87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悟情感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体会作者对春天的喜爱、赞美与对生活的热爱,并能仿写比喻句。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9CC48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春 · 朱自清的五幅春图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E87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春-朱自清/ppt-assets/c-journey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五幅春图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点春草/春花/春风/春雨/迎春换景,赏描写与修辞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E8794F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春 · 朱自清的五幅春图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春-朱自清/ppt-assets/c-rhet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修辞品析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点开比喻/拟人/排比/多感官,看例句与表达作用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E8794F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春 · 朱自清的五幅春图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春-朱自清/ppt-assets/c-struct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理脉络 · 盼·绘·赞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盼春(期待) · 绘春(五幅图) · 赞春(三比喻)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E8794F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6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春 · 朱自清的五幅春图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春-朱自清/ppt-assets/c-sanbi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赞春 · 结尾三比喻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娃娃→新 · 小姑娘→美 · 健壮的青年→力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E8794F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春 · 朱自清的五幅春图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春-朱自清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反复、修辞、写法与作者情感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E8794F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春 · 朱自清的五幅春图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3F9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2E5A34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E5A3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春 · 朱自清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E87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盼春:'盼望着,盼望着'——急切的期待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E87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绘春:春草·春花·春风·春雨·迎春——五幅春图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赞春:娃娃(新)·小姑娘(美)·青年(力)——赞美与希望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9CC48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春 · 朱自清的五幅春图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E87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3F9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F0B93C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E5A3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F0B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有感情地朗读并背诵《春》,体会语言的节奏与画面。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F0B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选一幅你最喜欢的春图,说说它好在哪里(用了什么修辞)。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F0B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仿照'春天像……',写两三个比喻句赞美一个你喜欢的季节。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9CC48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春 · 朱自清的五幅春图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E87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春 · 朱自清的五幅春图</dc:title>
  <dc:subject>PptxGenJS Presentation</dc:subject>
  <dc:creator>光鹿课件</dc:creator>
  <cp:lastModifiedBy>光鹿课件</cp:lastModifiedBy>
  <cp:revision>1</cp:revision>
  <dcterms:created xsi:type="dcterms:W3CDTF">2026-06-24T12:42:11Z</dcterms:created>
  <dcterms:modified xsi:type="dcterms:W3CDTF">2026-06-24T12:42:11Z</dcterms:modified>
</cp:coreProperties>
</file>