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hibifu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hibifu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hibifu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hibifu/index.html?p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hibifu/index.html?p=9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hibifu/index.html?p=10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赤壁赋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壬戌之秋，一叶扁舟漂于水光接天之上，主客在箫声与江月间叩问永恒。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统编版高中语文必修上册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C9A85C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9E4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1A2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A2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C9A85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C9A85C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诵读积累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熟读成诵，掌握'属''冯''愀''扁''藏'等字音字义，理解'赋'体主客问答与骈散结合的特点。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C9A85C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赏析品语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品味'白露横江，水光接天''清风徐来，水波不兴'等写景之美，体会以景生情、由情入理的笔法。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C9A85C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意境情感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理解苏轼由乐转悲、再由悲转达的情感脉络，把握'物与我皆无尽'的旷达人生观与哲思境界。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4A6B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赤壁赋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赤壁夜游·四站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点击下方站点，沿'泛舟—望月—闻箫—悟道'移步换景，逐段品读。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9A85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赤壁赋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对照台·客之悲与苏子之达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在三组对照中，看苏轼如何以哲思层层化解人生之悲，归于旷达。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9A85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赤壁赋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文赋三把钥匙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从结构、笔法、哲思三处，读懂这篇千古名赋的章法与境界。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9A85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赤壁赋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深度赏析·空明之境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C9A85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赤壁赋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C9A85C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9E4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1A2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2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起·泛舟之乐:清风明月—白露横江—冯虚御风—遗世独立。月夜泛舟，写景生乐，飘飘欲仙。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承·闻箫之悲:洞箫呜咽—如怨如慕—蜉蝣一粟—哀生羡江。由乐转悲，叹人生须臾、个人渺小。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合·悟理之达:变与不变—物我无尽—清风明月—共适无禁。以水月说理，转悲为达，旷然收束。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4A6B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9E4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4A6B7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A2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4A6B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熟读并背诵全赋，准确掌握'属''冯''愀''扁''蜉蝣''无尽藏'等字词的读音与含义。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4A6B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找出文中'主客问答'的对应段落，用一张表格整理'客'之悲的三层内容与'苏子'之达的对应回应，体会层层化解的逻辑。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4A6B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结合苏轼被贬黄州的处境，写一篇300字短评，谈谈'物与我皆无尽也'是消极的自我麻醉还是积极的旷达超脱，并说明理由。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4A6B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赤壁赋 · 墨蓝夜江浮一轮素月，清辉与白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9A8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赤壁赋 · 墨蓝夜江浮一轮素月，清辉与白</dc:title>
  <dc:subject>PptxGenJS Presentation</dc:subject>
  <dc:creator>光鹿课件</dc:creator>
  <cp:lastModifiedBy>光鹿课件</cp:lastModifiedBy>
  <cp:revision>1</cp:revision>
  <dcterms:created xsi:type="dcterms:W3CDTF">2026-06-25T13:59:46Z</dcterms:created>
  <dcterms:modified xsi:type="dcterms:W3CDTF">2026-06-25T13:59:46Z</dcterms:modified>
</cp:coreProperties>
</file>