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engtiansi-yeyou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engtiansi-yeyou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engtiansi-yeyou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engtiansi-yeyou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engtiansi-yeyou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engtiansi-yeyou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记承天寺夜游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八十五字小品，一夜月色，半生闲心——随苏轼夜步承天寺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统编版语文八年级上册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7A468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E2D3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E2D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7A468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7A468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准确朗读并背诵全文，读出文言句读节奏，掌握'户、念、遂、寝、相与、空明、盖、但'等文言词义。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7A468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品味意境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赏析'庭下如积水空明，水中藻荇交横，盖竹柏影也'的比喻之妙，体会月夜空灵澄澈的意境与动静相生的写法。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7A468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体悟情怀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结合贬谪背景，理解'闲人'一词蕴含的复杂心境，感受苏轼在逆境中旷达乐观、随缘自适的人生态度。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82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记承天寺夜游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夜步承天寺·移步换景逐句读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点选下方时间线的每一段，背景会随情节切换，面板叠出原文与白话——跟着苏轼，把这趟月夜散步走一遍。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7A468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记承天寺夜游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积水空明·虚实换景台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在'眼前实景'和'心中幻象'之间切换，看苏轼怎样把月光写成清水、把竹柏影写成水草，体会这一比喻的虚实之妙。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7A468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记承天寺夜游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夜游小笺·辅助卡片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点开卡片，补全这趟月夜散步的背景与门道。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7A468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记承天寺夜游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品析·读懂这八十五字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7A468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记承天寺夜游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7A468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E2D3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E2D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叙事·月夜散步:解衣欲睡 → 月色入户 → 寻张怀民 → 步于中庭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写景·积水空明:月光=积水（空明·静）｜竹柏影=藻荇（交横·动）｜比喻·动静相生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抒情·闲人之叹:'但少闲人如吾两人者耳'：自嘲落寞 + 旷达从容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82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6E827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E2D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E82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背诵并默写全文，重点掌握'户、念、遂、寝、相与、空明、盖、但'的词义，能口头翻译'庭下如积水空明，水中藻荇交横，盖竹柏影也'。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E82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选一个有月亮的夜晚，到院子或窗前静观月色与树影十分钟，仿照本文用三五十字写一段月夜小品，试着用一个比喻。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E82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对比阅读苏轼《前赤壁赋》或《定风波·莫听穿林打叶声》，结合贬谪背景，写一段二百字短评，谈谈苏轼如何在逆境中保持旷达。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82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记承天寺夜游 · 墨青夜底上的一汪月白「积水空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7A46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记承天寺夜游 · 墨青夜底上的一汪月白「积水空</dc:title>
  <dc:subject>PptxGenJS Presentation</dc:subject>
  <dc:creator>光鹿课件</dc:creator>
  <cp:lastModifiedBy>光鹿课件</cp:lastModifiedBy>
  <cp:revision>1</cp:revision>
  <dcterms:created xsi:type="dcterms:W3CDTF">2026-06-24T20:09:42Z</dcterms:created>
  <dcterms:modified xsi:type="dcterms:W3CDTF">2026-06-24T20:09:42Z</dcterms:modified>
</cp:coreProperties>
</file>