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ell-world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ell-world/index.html?tab=life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ell-world/index.html?tab=levels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ell-world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F0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细胞世界-层次台/ppt-assets/c-lif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221E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DEEE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Levels of Organization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F4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细胞:分裂 · 生长 · 分化　→　组织 · 器官 · 系统 · 个体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A9D8F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打开层次台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一个细胞,怎样长成一个生物体?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一个受精卵,怎样变成由亿万个细胞组成的&lt;b&gt;人&lt;/b&gt;?中间发生了什么?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细胞的&lt;b&gt;分裂、生长、分化&lt;/b&gt;,以及从&lt;b&gt;细胞到生物体的结构层次&lt;/b&gt;。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&lt;b&gt;看细胞分裂生长分化 → 比动物体与植物体的层次 → 闯关&lt;/b&gt;,看得见、说得清。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Process · 生命历程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细胞的三件大事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4572000"/>
                <a:gridCol w="23774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7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环节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3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7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过程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3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7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结果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A35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D7A7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分裂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43A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染色体先复制,再均分到两个新细胞(数目相同)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43A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细胞数目增多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D7A7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生长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43A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新细胞吸收营养、合成物质,由小长大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43A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细胞体积增大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</a:tr>
              <a:tr h="60350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D7A7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分化</a:t>
                      </a:r>
                      <a:endParaRPr lang="en-US" sz="14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43A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一部分细胞变成形态功能不同的细胞群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43A3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形成组织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E3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CFA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记住:分裂→数目增多,生长→体积增大,分化→形成组织。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生命历程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点环节,看细胞变化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点分裂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看染色体先复制再均分,一个变两个。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点生长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看新细胞吸收营养、体积由小长大。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点分化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看相同细胞变成不同细胞群——组织。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BFE3DB"/>
            </a:solidFill>
            <a:prstDash val="solid"/>
          </a:ln>
          <a:effectLst>
            <a:outerShdw sx="100000" sy="100000" kx="0" ky="0" algn="bl" rotWithShape="0" blurRad="152400" dist="38100" dir="5400000">
              <a:srgbClr val="6F8F8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细胞世界-层次台/ppt-assets/c-lif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15568" cy="274320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155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分裂·生长·分化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2121408" cy="365760"/>
          </a:xfrm>
          <a:prstGeom prst="roundRect">
            <a:avLst>
              <a:gd name="adj" fmla="val 12500"/>
            </a:avLst>
          </a:prstGeom>
          <a:solidFill>
            <a:srgbClr val="2A9D8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212140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层次台 · 细胞的生命历程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Levels · 结构层次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从细胞到生物体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23360" cy="2286000"/>
          </a:xfrm>
          <a:prstGeom prst="roundRect">
            <a:avLst>
              <a:gd name="adj" fmla="val 4000"/>
            </a:avLst>
          </a:prstGeom>
          <a:solidFill>
            <a:srgbClr val="F4FCFA"/>
          </a:solidFill>
          <a:ln w="16510">
            <a:solidFill>
              <a:srgbClr val="2A9D8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23360" cy="420624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8" name="Text 6"/>
          <p:cNvSpPr/>
          <p:nvPr/>
        </p:nvSpPr>
        <p:spPr>
          <a:xfrm>
            <a:off x="457200" y="1636776"/>
            <a:ext cx="4023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动物体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48640" y="2212848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→ 组织 → 器官 → 系统 → 动物体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48640" y="274320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四大组织:上皮 · 结缔 · 肌肉 · 神经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48640" y="324612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比植物体多“系统”一层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663440" y="1627632"/>
            <a:ext cx="4023360" cy="2286000"/>
          </a:xfrm>
          <a:prstGeom prst="roundRect">
            <a:avLst>
              <a:gd name="adj" fmla="val 4000"/>
            </a:avLst>
          </a:prstGeom>
          <a:solidFill>
            <a:srgbClr val="F4FCFA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663440" y="1627632"/>
            <a:ext cx="4023360" cy="420624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4" name="Text 12"/>
          <p:cNvSpPr/>
          <p:nvPr/>
        </p:nvSpPr>
        <p:spPr>
          <a:xfrm>
            <a:off x="4663440" y="1636776"/>
            <a:ext cx="40233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植物体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754880" y="2212848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→ 组织 → 器官 → 植物体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754880" y="274320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六大器官:根 茎 叶 花 果实 种子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754880" y="324612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没有“系统”这一层!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57200" y="41148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差异:动物体有“系统”,植物体没有 —— 这是两者结构层次最大的不同。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结构层次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点层级,看说明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切换体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一键切换动物体 / 植物体。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点层级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点细胞/组织/器官/系统看对应说明。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看差异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直观比较“植物体没有系统”。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BFE3DB"/>
            </a:solidFill>
            <a:prstDash val="solid"/>
          </a:ln>
          <a:effectLst>
            <a:outerShdw sx="100000" sy="100000" kx="0" ky="0" algn="bl" rotWithShape="0" blurRad="152400" dist="38100" dir="5400000">
              <a:srgbClr val="6F8F88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细胞世界-层次台/ppt-assets/c-level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472184" cy="274320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细胞→组织→器官→系统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A9D8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层次台 · 结构层次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细胞:</a:t>
            </a:r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分裂(数目增多·染色体先复制再均分) → 生长(体积增大) → 分化(形成组织)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动物体:</a:t>
            </a:r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→ 组织 → 器官 → 系统 → 动物体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2971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植物体:</a:t>
            </a:r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细胞 → 组织 → 器官 → 植物体(无系统)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关键:植物体没有“系统”,动物体比植物体多“系统”一层。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A9D8F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层次台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43A35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7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说得清,比得明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4F0"/>
          </a:solidFill>
          <a:ln w="12700">
            <a:solidFill>
              <a:srgbClr val="2A9D8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写出分裂/生长/分化各自的结果,并按从小到大写出动物体、植物体的结构层次。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F0EA"/>
          </a:solidFill>
          <a:ln w="9525">
            <a:solidFill>
              <a:srgbClr val="BFE3DB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A9D8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举例说明一种器官由哪些组织构成;说出一种植物器官属于六大器官中的哪一个。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F0EA"/>
          </a:solidFill>
          <a:ln w="9525">
            <a:solidFill>
              <a:srgbClr val="BFE3DB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A3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画一张“从细胞到生物体”的层次图,标出动物体与植物体,圈出不同处并说明植物为何无系统。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F8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F0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细胞世界-层次台/ppt-assets/c-lif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221E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Cell to Body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F4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说得清 · 从细胞到生物体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BFE3D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生物体的结构层次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FE3D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生物体的结构层次</dc:title>
  <dc:subject>PptxGenJS Presentation</dc:subject>
  <dc:creator>光鹿课件</dc:creator>
  <cp:lastModifiedBy>光鹿课件</cp:lastModifiedBy>
  <cp:revision>1</cp:revision>
  <dcterms:created xsi:type="dcterms:W3CDTF">2026-06-14T13:55:06Z</dcterms:created>
  <dcterms:modified xsi:type="dcterms:W3CDTF">2026-06-14T13:55:06Z</dcterms:modified>
</cp:coreProperties>
</file>