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structur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structure/index.html?tab=plant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structure/index.html?tab=animal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ell-structur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细胞结构-细胞工坊台/ppt-assets/c-pla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417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AD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Cell Structure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F4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动物细胞 vs 植物细胞 · 细胞膜 · 细胞核 · 线粒体 · 叶绿体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打开工坊台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细胞里都有什么?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显微镜下的细胞,里面有&lt;b&gt;细胞核、细胞质&lt;/b&gt;…… 它们各自管什么?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认识动植物细胞的&lt;b&gt;基本结构与功能&lt;/b&gt;:细胞壁/细胞膜/细胞质/细胞核/液泡/叶绿体/线粒体。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&lt;b&gt;点结构看功能 → 梳理功能 → 对比动植物细胞 → 闯关&lt;/b&gt;,看得见、记得住。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Parts · 结构与功能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591056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5029200"/>
                <a:gridCol w="164592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结构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A2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功能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A2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E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归属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A28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细胞壁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保护和支持,使植物细胞有固定形状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B781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植物特有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细胞膜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控制物质进出细胞,保护内部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共有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细胞质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进行各种生命活动的场所,可流动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共有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细胞核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含遗传物质DNA,细胞的控制中心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共有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液泡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内含细胞液(溶有糖分等)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B781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植物特有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叶绿体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光合作用的场所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B781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植物特有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E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线粒体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呼吸作用的场所,能量转换器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A2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共有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E5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6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Compare · 异同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共有结构 与 植物特有结构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37360"/>
            <a:ext cx="4023360" cy="1554480"/>
          </a:xfrm>
          <a:prstGeom prst="roundRect">
            <a:avLst>
              <a:gd name="adj" fmla="val 5882"/>
            </a:avLst>
          </a:prstGeom>
          <a:solidFill>
            <a:srgbClr val="F4FBF6"/>
          </a:solidFill>
          <a:ln w="16510">
            <a:solidFill>
              <a:srgbClr val="2C7A47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37360"/>
            <a:ext cx="4023360" cy="73152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75104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动植物细胞共有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31520" y="251460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2C5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细胞膜 · 细胞质 · 细胞核 · 线粒体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4572000" y="1737360"/>
            <a:ext cx="4023360" cy="1554480"/>
          </a:xfrm>
          <a:prstGeom prst="roundRect">
            <a:avLst>
              <a:gd name="adj" fmla="val 5882"/>
            </a:avLst>
          </a:prstGeom>
          <a:solidFill>
            <a:srgbClr val="F4FBF6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0" y="1737360"/>
            <a:ext cx="402336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0" y="1975104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植物细胞特有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754880" y="251460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2C5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细胞壁 · 叶绿体 · 大液泡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48640" y="3611880"/>
            <a:ext cx="8046720" cy="777240"/>
          </a:xfrm>
          <a:prstGeom prst="roundRect">
            <a:avLst>
              <a:gd name="adj" fmla="val 9412"/>
            </a:avLst>
          </a:prstGeom>
          <a:solidFill>
            <a:srgbClr val="E2F4E8"/>
          </a:solidFill>
          <a:ln w="12700">
            <a:solidFill>
              <a:srgbClr val="3F9B5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3611880"/>
            <a:ext cx="8046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一句话记牢:</a:t>
            </a:r>
            <a:pPr algn="ctr" indent="0" marL="0">
              <a:buNone/>
            </a:pPr>
            <a:r>
              <a:rPr lang="en-US" sz="145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动物细胞没有细胞壁、没有叶绿体、没有大液泡。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植物细胞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点结构,看名称与功能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点结构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点细胞壁/叶绿体/液泡… 即刻高亮。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看功能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右侧卡片显示名称与准确功能。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辨归属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橙色标签=植物特有,一眼区分。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E5CF"/>
            </a:solidFill>
            <a:prstDash val="solid"/>
          </a:ln>
          <a:effectLst>
            <a:outerShdw sx="100000" sy="100000" kx="0" ky="0" algn="bl" rotWithShape="0" blurRad="152400" dist="38100" dir="5400000">
              <a:srgbClr val="6F8C7C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细胞结构-细胞工坊台/ppt-assets/c-pla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植物细胞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工坊台 · 植物细胞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动物细胞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对比一下,少了什么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看结构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细胞膜/细胞质/细胞核/线粒体。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找不同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没有细胞壁、叶绿体、大液泡。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会对比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切换两图,自己说出共有与特有。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E5CF"/>
            </a:solidFill>
            <a:prstDash val="solid"/>
          </a:ln>
          <a:effectLst>
            <a:outerShdw sx="100000" sy="100000" kx="0" ky="0" algn="bl" rotWithShape="0" blurRad="152400" dist="38100" dir="5400000">
              <a:srgbClr val="6F8C7C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细胞结构-细胞工坊台/ppt-assets/c-anim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动物细胞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工坊台 · 动物细胞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动物细胞 vs 植物细胞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3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共有:</a:t>
            </a:r>
            <a:pPr indent="0" marL="0">
              <a:lnSpc>
                <a:spcPts val="2200"/>
              </a:lnSpc>
              <a:buNone/>
            </a:pPr>
            <a:r>
              <a:rPr lang="en-US" sz="135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细胞膜(控制物质进出)· 细胞质(生命活动场所)· 细胞核(含DNA·控制中心)· 线粒体(呼吸作用·动力车间)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548640" y="27432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781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植物特有:</a:t>
            </a:r>
            <a:pPr indent="0" marL="0">
              <a:buNone/>
            </a:pPr>
            <a:r>
              <a:rPr lang="en-US" sz="135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细胞壁(保护支持)· 叶绿体(光合作用)· 大液泡(含细胞液)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548640" y="33832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一句话:动物细胞没有细胞壁、没有叶绿体、没有大液泡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工坊台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73A2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画得出,比得清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4E8"/>
          </a:solidFill>
          <a:ln w="12700">
            <a:solidFill>
              <a:srgbClr val="3F9B5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画一个植物细胞,标出七个结构,并在旁边写出每个结构的主要功能。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FDE"/>
          </a:solidFill>
          <a:ln w="9525">
            <a:solidFill>
              <a:srgbClr val="C6E5C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列表比较动物细胞与植物细胞的相同点和不同点(共有/植物特有各写清)。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FDE"/>
          </a:solidFill>
          <a:ln w="9525">
            <a:solidFill>
              <a:srgbClr val="C6E5C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2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查资料说明:为什么叶绿体只在植物细胞里、线粒体动植物都有?各用一句话说清功能。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C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F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细胞结构-细胞工坊台/ppt-assets/c-pla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417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Inside a Cell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F4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说得出 · 结构与功能相适应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E5C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细胞的基本结构 · 人教版生物 初中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E5C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细胞的基本结构</dc:title>
  <dc:subject>PptxGenJS Presentation</dc:subject>
  <dc:creator>光鹿课件</dc:creator>
  <cp:lastModifiedBy>光鹿课件</cp:lastModifiedBy>
  <cp:revision>1</cp:revision>
  <dcterms:created xsi:type="dcterms:W3CDTF">2026-06-14T11:39:40Z</dcterms:created>
  <dcterms:modified xsi:type="dcterms:W3CDTF">2026-06-14T11:39:40Z</dcterms:modified>
</cp:coreProperties>
</file>