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?p=8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aoyuan/index.html?p=9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老舍 · 一碧千里,蒙汉情深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统编版语文六年级上册《草原》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EF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B884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E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有感情地朗读并背诵第一自然段(草原风光)。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仿照'羊群像白色的大花',用一个比喻写写你见过的一处景物。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用三两句话说说'蒙汉情深'体现在课文的哪些事情上。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8A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P.10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EF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E3A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E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D2603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D2603C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赏美景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跟随移步换景,有感情地朗读并背诵第一段,想象草原风光与待客场面。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D2603C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品比喻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体会'羊群像白色的大花''小丘像中国画'等比喻的妙处,学习情景交融。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D2603C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悟深情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理解'蒙汉情深何忍别,天涯碧草话斜阳'所表达的民族团结之情。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8A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journey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点五站:草原风光→远迎→相见→待客联欢→话别,镜头随之换景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meta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比喻品析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羊群像白花 · 小丘像中国画 · 迎客像彩虹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writ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学写法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移步换景 · 情景交融 · 比喻动静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shen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悟深情 · 蒙汉情深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语言不同心一样;天涯碧草话斜阳——情景交融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wo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词句积累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一碧千里 · 翠色欲流 · 襟飘带舞 · 渲染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草原-碧野长歌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写作顺序、比喻、蒙汉情深与情景交融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2603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EF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E3A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E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老舍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移步换景:风光(一碧千里)→远迎(襟飘带舞)→相见→待客联欢→话别(斜阳)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比喻:羊群像白花·小丘像中国画·迎客像彩虹——生动、动静结合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主旨:蒙汉情深何忍别,天涯碧草话斜阳——民族团结、情景交融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8A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草原 · 碧野长歌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84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草原 · 碧野长歌</dc:title>
  <dc:subject>PptxGenJS Presentation</dc:subject>
  <dc:creator>光鹿课件</dc:creator>
  <cp:lastModifiedBy>光鹿课件</cp:lastModifiedBy>
  <cp:revision>1</cp:revision>
  <dcterms:created xsi:type="dcterms:W3CDTF">2026-06-24T10:18:19Z</dcterms:created>
  <dcterms:modified xsi:type="dcterms:W3CDTF">2026-06-24T10:18:19Z</dcterms:modified>
</cp:coreProperties>
</file>