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buoyancy-lab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buoyancy-lab/index.html?tab=weigh&amp;dip=100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buoyancy-lab/index.html?tab=arch&amp;rho=1.2&amp;v=150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buoyancy-lab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AE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浮力-称重台/ppt-assets/c-weig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8222B">
              <a:alpha val="6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206240" cy="1554480"/>
          </a:xfrm>
          <a:prstGeom prst="rect">
            <a:avLst/>
          </a:prstGeom>
          <a:solidFill>
            <a:srgbClr val="EBF5F9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2062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800" b="1" spc="600" kern="0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浮力</a:t>
            </a:r>
            <a:endParaRPr lang="en-US" sz="38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2062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1F6E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称重法 · 阿基米德原理 · 浮力台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苏科版物理 · 八年级下册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AF5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入水变轻的，是它受到的浮力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2F8FC4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打开浮力台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F6E9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6E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033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9F4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从"变轻"说起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为什么水里的东西变轻了?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8FC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F6E9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6E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E0662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常见经验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在水里搬石头，比在岸上轻松——好像被"托"住了。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1F6E9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提出问题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这个"托力"就是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浮力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，它有多大、由什么决定?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称重法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测浮力，用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阿基米德原理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算浮力。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B6D9E6"/>
            </a:solidFill>
            <a:prstDash val="solid"/>
          </a:ln>
          <a:effectLst>
            <a:outerShdw sx="100000" sy="100000" kx="0" ky="0" algn="bl" rotWithShape="0" blurRad="152400" dist="38100" dir="5400000">
              <a:srgbClr val="5A819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浮力-称重台/ppt-assets/c-weig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1234440" cy="274320"/>
          </a:xfrm>
          <a:prstGeom prst="rect">
            <a:avLst/>
          </a:prstGeom>
          <a:solidFill>
            <a:srgbClr val="10333F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1234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9F4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入水 → 示数变小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浮力 · 苏科版物理八年级下册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E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033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9F4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测量 · 称重法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示数变小了多少，就是浮力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8FC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F6E9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6E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E0662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先称 G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物体在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空气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中，测力计读出重力 G。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1F6E9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再浸入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浸入水中，读数变小为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F示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求浮力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F浮 = G − F示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，变小的部分就是浮力。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B6D9E6"/>
            </a:solidFill>
            <a:prstDash val="solid"/>
          </a:ln>
          <a:effectLst>
            <a:outerShdw sx="100000" sy="100000" kx="0" ky="0" algn="bl" rotWithShape="0" blurRad="152400" dist="38100" dir="5400000">
              <a:srgbClr val="5A819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浮力-称重台/ppt-assets/c-weig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472184" cy="274320"/>
          </a:xfrm>
          <a:prstGeom prst="rect">
            <a:avLst/>
          </a:prstGeom>
          <a:solidFill>
            <a:srgbClr val="10333F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472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9F4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F浮 = G − F示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993392" cy="365760"/>
          </a:xfrm>
          <a:prstGeom prst="roundRect">
            <a:avLst>
              <a:gd name="adj" fmla="val 12500"/>
            </a:avLst>
          </a:prstGeom>
          <a:solidFill>
            <a:srgbClr val="2F8FC4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99339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浮力台 · 称重法测浮力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浮力 · 苏科版物理八年级下册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E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033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9F4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辨一辨 · 决定因素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浮力的大小，由什么决定?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8FC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F6E9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6E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2377440"/>
                <a:gridCol w="2194560"/>
                <a:gridCol w="3657600"/>
              </a:tblGrid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9F4F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因素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333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9F4F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有没有影响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333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9F4F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怎么影响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333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液体密度 ρ液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FC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3F9B6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有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3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ρ液 越大，浮力越大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B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排开体积 V排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FC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3F9B6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有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3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V排 越大，浮力越大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B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浸没深度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19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CF4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无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3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全部浸没后，越深浮力不变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B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物体的重 / 密度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19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CF4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无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033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浮力跟物体自身重无关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B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370832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一句话:</a:t>
            </a:r>
            <a:pPr algn="ctr" indent="0" marL="0">
              <a:buNone/>
            </a:pPr>
            <a:r>
              <a:rPr lang="en-US" sz="115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F浮 = ρ液·g·V排</a:t>
            </a:r>
            <a:pPr algn="ctr" indent="0" marL="0">
              <a:buNone/>
            </a:pPr>
            <a:r>
              <a:rPr lang="en-US" sz="115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——浮力只跟</a:t>
            </a:r>
            <a:pPr algn="ctr" indent="0" marL="0">
              <a:buNone/>
            </a:pPr>
            <a:r>
              <a:rPr lang="en-US" sz="115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液体密度</a:t>
            </a:r>
            <a:pPr algn="ctr" indent="0" marL="0">
              <a:buNone/>
            </a:pPr>
            <a:r>
              <a:rPr lang="en-US" sz="115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和</a:t>
            </a:r>
            <a:pPr algn="ctr" indent="0" marL="0">
              <a:buNone/>
            </a:pPr>
            <a:r>
              <a:rPr lang="en-US" sz="115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排开体积</a:t>
            </a:r>
            <a:pPr algn="ctr" indent="0" marL="0">
              <a:buNone/>
            </a:pPr>
            <a:r>
              <a:rPr lang="en-US" sz="115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有关，跟深度、物重都无关。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浮力 · 苏科版物理八年级下册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E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033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9F4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原理 · 阿基米德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浮力 = 排开液体的重力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8FC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F6E9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6E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1F6E9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排开液体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物体浸入，会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排开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一部分液体(溢水杯流出)。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相等关系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浮力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等于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物体排开液体所受的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重力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E066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公式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F浮 = ρ液·g·V排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(g≈10 N/kg)。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B6D9E6"/>
            </a:solidFill>
            <a:prstDash val="solid"/>
          </a:ln>
          <a:effectLst>
            <a:outerShdw sx="100000" sy="100000" kx="0" ky="0" algn="bl" rotWithShape="0" blurRad="152400" dist="38100" dir="5400000">
              <a:srgbClr val="5A819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浮力-称重台/ppt-assets/c-arc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591056" cy="274320"/>
          </a:xfrm>
          <a:prstGeom prst="rect">
            <a:avLst/>
          </a:prstGeom>
          <a:solidFill>
            <a:srgbClr val="10333F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59105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9F4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F浮 = ρ液·g·V排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993392" cy="365760"/>
          </a:xfrm>
          <a:prstGeom prst="roundRect">
            <a:avLst>
              <a:gd name="adj" fmla="val 12500"/>
            </a:avLst>
          </a:prstGeom>
          <a:solidFill>
            <a:srgbClr val="2F8FC4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99339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浮力台 · 阿基米德原理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浮力 · 苏科版物理八年级下册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E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1033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9F4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浮力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2F8FC4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3931920" cy="1554480"/>
          </a:xfrm>
          <a:prstGeom prst="roundRect">
            <a:avLst>
              <a:gd name="adj" fmla="val 5882"/>
            </a:avLst>
          </a:prstGeom>
          <a:solidFill>
            <a:srgbClr val="F1F8FB"/>
          </a:solidFill>
          <a:ln w="16510">
            <a:solidFill>
              <a:srgbClr val="2F8FC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31520" y="1920240"/>
            <a:ext cx="3566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F8FC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称重法测浮力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48640" y="2331720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F浮 = G − F示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48640" y="2852928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空气中重 G、液中示数 F示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663440" y="1783080"/>
            <a:ext cx="3931920" cy="1554480"/>
          </a:xfrm>
          <a:prstGeom prst="roundRect">
            <a:avLst>
              <a:gd name="adj" fmla="val 5882"/>
            </a:avLst>
          </a:prstGeom>
          <a:solidFill>
            <a:srgbClr val="F1F8FB"/>
          </a:solidFill>
          <a:ln w="16510">
            <a:solidFill>
              <a:srgbClr val="3F9B6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846320" y="1920240"/>
            <a:ext cx="3566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阿基米德原理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4663440" y="2331720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F浮 = ρ液·g·V排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4663440" y="2852928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= 排开液体所受的重力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548640" y="361188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F6E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浮力只跟 液体密度 ρ液 和 排开体积 V排 有关,与浸没深度无关</a:t>
            </a:r>
            <a:endParaRPr lang="en-US" sz="1250" dirty="0"/>
          </a:p>
        </p:txBody>
      </p:sp>
      <p:sp>
        <p:nvSpPr>
          <p:cNvPr id="15" name="Shape 13"/>
          <p:cNvSpPr/>
          <p:nvPr/>
        </p:nvSpPr>
        <p:spPr>
          <a:xfrm>
            <a:off x="3520440" y="4114800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2F8FC4"/>
          </a:solidFill>
          <a:ln/>
        </p:spPr>
      </p:sp>
      <p:sp>
        <p:nvSpPr>
          <p:cNvPr id="16" name="Text 14"/>
          <p:cNvSpPr/>
          <p:nvPr/>
        </p:nvSpPr>
        <p:spPr>
          <a:xfrm>
            <a:off x="3520440" y="4105656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浮力台 · 闯关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浮力 · 苏科版物理八年级下册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E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033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9F4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算一算，想一想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8FC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F6E9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6E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BF5F9"/>
          </a:solidFill>
          <a:ln w="12700">
            <a:solidFill>
              <a:srgbClr val="2F8FC4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1F6E9C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金属块空气中重 6N，浸没在水中示数 4N，求浮力;再求它排开水的重力。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AECF3"/>
          </a:solidFill>
          <a:ln w="9525">
            <a:solidFill>
              <a:srgbClr val="B6D9E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用弹簧测力计(或橡皮筋)挂石块，先在空气中、再浸入水中，比较示数、算出浮力。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AECF3"/>
          </a:solidFill>
          <a:ln w="9525">
            <a:solidFill>
              <a:srgbClr val="B6D9E6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0662C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3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查一查:钢铁造的轮船为什么能浮在水面?用浮力和排开水的知识解释。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A81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浮力 · 苏科版物理八年级下册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E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AE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浮力-称重台/ppt-assets/c-arc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08222B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2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F浮 = ρ液·g·V排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spc="200" kern="0" dirty="0">
                <a:solidFill>
                  <a:srgbClr val="D2E8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浮力 = 排开液体所受的重力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9E0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浮力 · 苏科版物理八年级下册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6D9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浮力</dc:title>
  <dc:subject>PptxGenJS Presentation</dc:subject>
  <dc:creator>光鹿课件</dc:creator>
  <cp:lastModifiedBy>光鹿课件</cp:lastModifiedBy>
  <cp:revision>1</cp:revision>
  <dcterms:created xsi:type="dcterms:W3CDTF">2026-06-15T02:52:36Z</dcterms:created>
  <dcterms:modified xsi:type="dcterms:W3CDTF">2026-06-15T02:52:36Z</dcterms:modified>
</cp:coreProperties>
</file>