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beiying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beiying/index.html?p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beiying/index.html?p=5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beiying/index.html?p=7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beiying/index.html?p=8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beiying/index.html?p=9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背影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01010">
              <a:alpha val="8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02920" y="331012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背影 · 墨黑旧照片底色上,只为一只橘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21208" y="40233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3E4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朱自清的车站离别——读父亲翻过月台的背影，与那一抹温暖的橘红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21208" y="4425696"/>
            <a:ext cx="5943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AC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统编版语文八年级上册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6400800" y="4425696"/>
            <a:ext cx="1243584" cy="365760"/>
          </a:xfrm>
          <a:prstGeom prst="roundRect">
            <a:avLst>
              <a:gd name="adj" fmla="val 15000"/>
            </a:avLst>
          </a:prstGeom>
          <a:solidFill>
            <a:srgbClr val="C85A28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4416552"/>
            <a:ext cx="12435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打开沉浸课件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9E0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310896"/>
          </a:xfrm>
          <a:prstGeom prst="rect">
            <a:avLst/>
          </a:prstGeom>
          <a:solidFill>
            <a:srgbClr val="2B262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188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学习目标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B26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这节课,我们要学会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38912" y="1371600"/>
            <a:ext cx="548640" cy="45720"/>
          </a:xfrm>
          <a:prstGeom prst="rect">
            <a:avLst/>
          </a:prstGeom>
          <a:solidFill>
            <a:srgbClr val="C85A2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801368"/>
            <a:ext cx="118872" cy="566928"/>
          </a:xfrm>
          <a:prstGeom prst="rect">
            <a:avLst/>
          </a:prstGeom>
          <a:solidFill>
            <a:srgbClr val="C85A28"/>
          </a:solidFill>
          <a:ln/>
        </p:spPr>
      </p:sp>
      <p:sp>
        <p:nvSpPr>
          <p:cNvPr id="7" name="Text 5"/>
          <p:cNvSpPr/>
          <p:nvPr/>
        </p:nvSpPr>
        <p:spPr>
          <a:xfrm>
            <a:off x="713232" y="17830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C85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读出细节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54680" y="17830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圈画父亲过铁道、爬月台的动作描写(蹒跚、探、攀、缩、倾),体会'截取法'如何以一瞬见深情。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2715768"/>
            <a:ext cx="118872" cy="566928"/>
          </a:xfrm>
          <a:prstGeom prst="rect">
            <a:avLst/>
          </a:prstGeom>
          <a:solidFill>
            <a:srgbClr val="C85A28"/>
          </a:solidFill>
          <a:ln/>
        </p:spPr>
      </p:sp>
      <p:sp>
        <p:nvSpPr>
          <p:cNvPr id="10" name="Text 8"/>
          <p:cNvSpPr/>
          <p:nvPr/>
        </p:nvSpPr>
        <p:spPr>
          <a:xfrm>
            <a:off x="713232" y="26974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C85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读懂背影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54680" y="26974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梳理文中四次'背影'的出现及'我'四次落泪,理解背影为何成为父爱的象征与全文线索。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3630168"/>
            <a:ext cx="118872" cy="566928"/>
          </a:xfrm>
          <a:prstGeom prst="rect">
            <a:avLst/>
          </a:prstGeom>
          <a:solidFill>
            <a:srgbClr val="C85A28"/>
          </a:solidFill>
          <a:ln/>
        </p:spPr>
      </p:sp>
      <p:sp>
        <p:nvSpPr>
          <p:cNvPr id="13" name="Text 11"/>
          <p:cNvSpPr/>
          <p:nvPr/>
        </p:nvSpPr>
        <p:spPr>
          <a:xfrm>
            <a:off x="713232" y="36118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C85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读出克制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54680" y="36118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品味朴素无华的语言与冷暖色彩反差,理解'不直说'的中国式父爱与含蓄之美。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B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背影 · 墨黑旧照片底色上,只为一只橘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85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背影/ppt-assets/c-inter1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四见背影 · 移步换景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按顺序点选下方四幕,背景会随情节切换,面板里读原文、看解读——跟着'我'的目光,看父亲的背影一次次出现。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85A28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背影 · 墨黑旧照片底色上,只为一只橘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背影/ppt-assets/c-inter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黑白与朱橘 · 冷暖对照台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点选左右两端,看看同一篇文章里两种'颜色'。朱自清几乎通篇用黑白冷色写离别,只给橘子留了一抹暖红——这就是他让父爱发光的办法。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85A28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5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背影 · 墨黑旧照片底色上,只为一只橘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背影/ppt-assets/c-card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读懂《背影》的四把钥匙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读散文不只读情节,更读'怎么写'。下面四张卡,帮你看见朱自清藏在朴素文字背后的功夫。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85A28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7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背影 · 墨黑旧照片底色上,只为一只橘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背影/ppt-assets/c-app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细品·那些不动声色的深情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品味语言与情感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85A28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8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背影 · 墨黑旧照片底色上,只为一只橘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背影/ppt-assets/c-quiz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课堂闯关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检测理解与迁移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85A28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9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背影 · 墨黑旧照片底色上,只为一只橘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9E0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2B262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B26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背影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69164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C85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线索·背影:四见背影:开篇难忘→买橘攀爬→别后目送→泪光重现;一线串全文。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233172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C85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暗线·四次落泪:悲家境→感背影→惜别离→念父恩;泪随情起伏,层层加深。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C85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手法·截取·反差·克制:截取买橘一瞬(以小见大);黑白冷调中一点橘红(冷暖反差);朴素白描不煽情(含蓄克制)。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B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背影 · 墨黑旧照片底色上,只为一只橘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85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9E0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7A8B7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B26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分层作业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57200" y="173736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72821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7A8B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645920" y="169164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背诵并默写'我看见他戴着黑布小帽……我的泪很快地流下来了'这一段,圈出其中表现父亲吃力的动词,在旁批注它们的表达效果。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273405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7A8B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645920" y="269748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回忆并记录一个你父母'不说出口'的爱的细节(一个动作、一句叮咛、一样东西),仿照'截取法'写一段不少于150字的片段,做到不直接抒情、用细节说话。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74904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" y="373989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7A8B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645920" y="370332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对比阅读朱自清《背影》与汪曾祺《多年父子成兄弟》(或龙应台《目送》节选),从'父爱的表达方式'角度写一篇300字的小评论,谈谈含蓄式父爱与平等式亲情的不同。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B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背影 · 墨黑旧照片底色上,只为一只橘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85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背影 · 墨黑旧照片底色上,只为一只橘</dc:title>
  <dc:subject>PptxGenJS Presentation</dc:subject>
  <dc:creator>光鹿课件</dc:creator>
  <cp:lastModifiedBy>光鹿课件</cp:lastModifiedBy>
  <cp:revision>1</cp:revision>
  <dcterms:created xsi:type="dcterms:W3CDTF">2026-06-24T20:15:46Z</dcterms:created>
  <dcterms:modified xsi:type="dcterms:W3CDTF">2026-06-24T20:15:46Z</dcterms:modified>
</cp:coreProperties>
</file>