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baicaoyuan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从一座野趣无穷的乐园，走进一间书声琅琅的学堂——在两幅画里读懂《朝花夕拾》的温情与回望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F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A8442F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A8442F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读·脉络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学习默读，理清'百草园—过渡—三味书屋'的行文顺序，把握'从…到…'的空间转换与回忆性散文特点。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A8442F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品·语言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品味'不必说…也不必说…单是…'等句式与'肥胖''窜''伏''罩'等动词、修辞，体会写景状物的精准与儿童视角的天真。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A8442F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悟·情思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体会两幅画面色调情韵之别，理解作者对童年自由与求知生活的双重眷恋，感受《朝花夕拾》温情而不刻意贬抑的笔调。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百草园·野趣移步换景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点下面的景片，走进鲁迅的'乐园'——背景会随你脚步换景，读一读原文，再看看趣在何处。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两园对照台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在『百草园』与『三味书屋』之间切换，看背景与心境如何随之变换——读懂作者'从…到…'写的是什么。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读懂这两幅画的四把钥匙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理清结构、抓住语言、读出情味，再走近写它的人。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细读·这篇散文好在哪里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从百草园到三味书屋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4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F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百草园：我的乐园:泥墙根（铺排白描）→ 美女蛇（插叙·神秘）→ 雪地捕鸟（连动·童趣）｜色调明丽，自由野趣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三味书屋：我的书塾:黑油竹门·三味书屋匾·梅花鹿画 → 读书·后园偷闲（折蜡梅、寻蝉蜕、喂蚂蚁）｜色调静穆，朱漆墨香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从…到…：成长与回望:空间转换=自由→求知；《朝花夕拾》夕拾朝花，趣味之中含温情，两园相映皆是童年。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F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7A6A4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默读全文，摘抄你最喜欢的写景或叙事句子3处，各写一句'好在哪里'（提示：从动词、修辞、句式、视角任选角度）。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仿照'不必说…也不必说…单是…'的句式，描写你最熟悉的一处场所（如自家小院、校园角落、外婆家），不少于80字，用上至少两个精准的动词。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阅读《朝花夕拾》中的另一篇（如《阿长与〈山海经〉》《五猖会》），比较它与本文在'童年记忆'书写上的异同，写一段150字左右的读书札记。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从百草园到三味书屋 · 绍兴黛瓦朱漆间的旧纸记忆：左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4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从百草园到三味书屋 · 绍兴黛瓦朱漆间的旧纸记忆：左</dc:title>
  <dc:subject>PptxGenJS Presentation</dc:subject>
  <dc:creator>光鹿课件</dc:creator>
  <cp:lastModifiedBy>光鹿课件</cp:lastModifiedBy>
  <cp:revision>1</cp:revision>
  <dcterms:created xsi:type="dcterms:W3CDTF">2026-06-24T13:25:36Z</dcterms:created>
  <dcterms:modified xsi:type="dcterms:W3CDTF">2026-06-24T13:25:36Z</dcterms:modified>
</cp:coreProperties>
</file>